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84" r:id="rId3"/>
    <p:sldId id="312" r:id="rId4"/>
    <p:sldId id="310" r:id="rId5"/>
    <p:sldId id="314" r:id="rId6"/>
    <p:sldId id="369" r:id="rId7"/>
    <p:sldId id="370" r:id="rId8"/>
    <p:sldId id="316" r:id="rId9"/>
    <p:sldId id="311" r:id="rId10"/>
    <p:sldId id="318" r:id="rId11"/>
    <p:sldId id="319" r:id="rId12"/>
    <p:sldId id="320" r:id="rId13"/>
    <p:sldId id="375" r:id="rId14"/>
    <p:sldId id="313" r:id="rId15"/>
    <p:sldId id="309" r:id="rId16"/>
    <p:sldId id="350" r:id="rId17"/>
    <p:sldId id="351" r:id="rId18"/>
    <p:sldId id="349" r:id="rId19"/>
    <p:sldId id="339" r:id="rId20"/>
    <p:sldId id="341" r:id="rId21"/>
    <p:sldId id="360" r:id="rId22"/>
    <p:sldId id="342" r:id="rId23"/>
    <p:sldId id="374" r:id="rId24"/>
    <p:sldId id="343" r:id="rId25"/>
    <p:sldId id="376" r:id="rId26"/>
    <p:sldId id="344" r:id="rId27"/>
    <p:sldId id="357" r:id="rId28"/>
    <p:sldId id="345" r:id="rId29"/>
    <p:sldId id="347" r:id="rId30"/>
    <p:sldId id="352" r:id="rId31"/>
    <p:sldId id="358" r:id="rId32"/>
    <p:sldId id="378" r:id="rId33"/>
    <p:sldId id="377" r:id="rId34"/>
    <p:sldId id="379" r:id="rId35"/>
    <p:sldId id="361" r:id="rId36"/>
    <p:sldId id="380" r:id="rId37"/>
    <p:sldId id="381" r:id="rId38"/>
    <p:sldId id="382" r:id="rId39"/>
    <p:sldId id="383" r:id="rId40"/>
    <p:sldId id="362" r:id="rId41"/>
    <p:sldId id="363" r:id="rId42"/>
    <p:sldId id="364" r:id="rId43"/>
    <p:sldId id="367" r:id="rId44"/>
    <p:sldId id="365" r:id="rId45"/>
    <p:sldId id="366" r:id="rId46"/>
    <p:sldId id="372" r:id="rId47"/>
    <p:sldId id="371" r:id="rId48"/>
    <p:sldId id="257" r:id="rId49"/>
    <p:sldId id="258" r:id="rId50"/>
    <p:sldId id="260" r:id="rId51"/>
    <p:sldId id="259" r:id="rId52"/>
    <p:sldId id="262" r:id="rId53"/>
    <p:sldId id="261" r:id="rId54"/>
    <p:sldId id="390" r:id="rId55"/>
    <p:sldId id="384" r:id="rId56"/>
    <p:sldId id="387" r:id="rId57"/>
    <p:sldId id="388" r:id="rId58"/>
    <p:sldId id="389" r:id="rId59"/>
    <p:sldId id="300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388" initials="5" lastIdx="1" clrIdx="0">
    <p:extLst>
      <p:ext uri="{19B8F6BF-5375-455C-9EA6-DF929625EA0E}">
        <p15:presenceInfo xmlns:p15="http://schemas.microsoft.com/office/powerpoint/2012/main" userId="S::F5388@365v.me::dd9fb6f5-11e6-481a-8554-fb56e984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0.330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2974 1315 24575,'-421'1'-61,"-429"-2"-266,3-39 115,324-31 212,478 60 150,-1-2 0,2-2 0,-82-39 0,119 51-150,0 0 0,0-1 0,0 0 0,1 0 0,-11-9 0,15 11 0,0-1 0,0 0 0,0 1 0,0-1 0,0 0 0,1 0 0,-1 0 0,1 0 0,0 0 0,0-1 0,0 1 0,1 0 0,-1-1 0,1 1 0,-1-6 0,1-7 0,1 1 0,1-1 0,0 1 0,1 0 0,0 0 0,1 0 0,1 0 0,0 0 0,8-13 0,7-11 0,47-67 0,-38 67 0,2 1 0,2 1 0,1 3 0,2 0 0,1 2 0,80-52 0,-40 38 0,3 3 0,157-60 0,-119 63-139,1 4-1,135-20 1,251-9-280,0 36 407,-2 50-11,-432-13-8,98 25 0,-139-25 181,0 1-1,-1 2 1,0 1-1,-1 1 1,44 28 0,-65-37-148,-1 1 0,-1-1 1,1 1-1,0 0 1,-1 1-1,0 0 0,-1-1 1,1 2-1,3 6 0,-1 0 2,-2 0-1,1 1 0,5 23 0,-2-10-3,1-1 0,1 0 0,25 40 0,15 35 0,-46-89 0,0 1 0,-2 0 0,1 0 0,-1 0 0,-1 0 0,1 20 0,-4-25 0,1 0 0,-1 0 0,-1 0 0,1-1 0,-2 1 0,1 0 0,-1-1 0,0 1 0,0-1 0,-1 0 0,0 0 0,-6 7 0,-8 11 0,-39 39 0,34-40 0,-21 23 171,-70 56 0,85-80-598,-1-1 0,-1-2 1,-62 31-1,62-38-6399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1.549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2105 1167 24575,'-376'2'0,"-514"-7"0,544-20 0,260 13 0,-163-46 0,244 56 0,-20-6 0,-25-11 0,43 16 0,1 0 0,-1-1 0,1 0 0,0 0 0,1 0 0,-1-1 0,1 1 0,-8-10 0,11 10 0,-1 1 0,1-1 0,1 0 0,-1 1 0,1-1 0,-1 0 0,1 0 0,0-1 0,1 1 0,-1 0 0,1 0 0,-1 0 0,1 0 0,1 0 0,-1-1 0,2-6 0,0 0 0,1 0 0,0 0 0,0 0 0,1 0 0,6-11 0,3 0 0,1 0 0,1 0 0,1 2 0,0-1 0,2 2 0,0 1 0,22-18 0,14-7 0,88-51 0,-36 33-233,2 5-1,3 4 1,125-38-1,-53 32-459,240-41 0,-137 53 559,2 12-1,350 4 1,-398 37-352,-201-4 509,1 2 0,-1 2 0,72 22 0,-101-25 160,0 0 0,0 0 0,-1 1 1,1 0-1,-1 1 0,0 0 0,0 0 0,11 12 0,-16-14-97,0 1 1,0-1-1,-1 1 1,1 1-1,-1-1 0,0 0 1,0 1-1,-1-1 1,0 1-1,0 0 1,0 0-1,-1 0 1,0 0-1,0 0 0,0 0 1,-1 7-1,0-2-86,0 0 0,-1 1 0,-1-1 0,0 0 0,-1 0 0,0 0 0,0-1 0,-10 20 0,4-13 0,-1 0 0,-1-1 0,-1 0 0,-17 18 0,-31 29 0,-2-2 0,-4-3 0,-1-3 0,-4-3 0,-114 65 0,-103 30 331,-65 37-2027,306-155-5130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2.753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1954 720 24575,'-1161'9'0,"548"-3"-556,591-6 556,1 1 0,0-1 0,0-1 0,-36-7 0,55 8 0,0-1-1,0 1 1,0-1 0,0 0-1,0 1 1,0-1-1,0 0 1,0 0 0,0 0-1,0 0 1,1-1 0,-1 1-1,0 0 1,1-1-1,-1 1 1,1-1 0,-2-2-1,2 2 2,0 1 0,1-1-1,0 0 1,-1 1 0,1-1-1,0 1 1,0-1 0,0 0-1,0 1 1,0-1 0,0 1-1,0-1 1,0 0 0,1 1-1,-1-1 1,1 1 0,1-4-1,3-4 61,0-1 0,2 1-1,-1 0 1,1 0 0,11-10-1,-13 13 35,34-34-66,1 1-1,3 3 1,58-41 0,-19 24-40,90-43-1,-93 59 12,2 3 0,1 4 0,106-25 0,262-23 0,23 51 0,-3 30 0,-423-2 0,-26-1 0,20 0 0,-39 0 0,1 1 0,-1-1 0,1 0 0,-1 1 0,1 0 0,-1-1 0,1 1 0,-1 0 0,1 0 0,-1 1 0,4 1 0,-5-1 0,0-1 0,-1 0 0,1 0 0,0 1 0,0-1 0,-1 0 0,1 1 0,-1-1 0,1 0 0,-1 1 0,0-1 0,1 1 0,-1-1 0,0 1 0,0-1 0,0 1 0,-1 2 0,-4 31 0,2-20 0,0 5 0,2-1 0,-2 0 0,-1 0 0,0 0 0,-1 0 0,-1-1 0,-11 24 0,-11 4 33,-2-2 0,-2-1 0,-43 45-1,-1 2-1528,59-68-5330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30:54.088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2323 978 24575,'-5'4'0,"1"-1"0,-1 0 0,1 0 0,-1-1 0,0 1 0,0-1 0,-11 3 0,0 0 0,-129 45 34,-277 56 0,230-75-204,-207 8 1,-422-37-1188,773-6 1357,0-1 0,-58-15 0,101 19-2,1 0 1,-1 0-1,1-1 1,-1 1-1,1-1 0,0 0 1,0-1-1,0 1 1,0-1-1,0 0 1,1 0-1,-1 0 0,1 0 1,-5-6-1,6 6 19,1 0-1,-1-1 0,1 1 1,0-1-1,0 0 1,0 1-1,0-1 0,0 0 1,1 0-1,0 1 1,0-1-1,0 0 0,0 0 1,0 1-1,1-1 1,0 0-1,1-4 0,5-14 65,1 1-1,0 0 0,2 0 0,0 1 0,1 0 0,1 1 1,1 0-1,1 1 0,0 1 0,25-24 0,9-2 79,1 1-1,79-50 0,267-137-735,21 38 0,97 7 459,-431 162 68,1 4 0,1 3-1,0 4 1,120 0-1,-184 11 242,0 1-1,-1 1 1,35 7-1,-47-7-139,0 0 0,-1 0 0,1 1-1,-1 0 1,0 0 0,0 0 0,0 1 0,0 0-1,-1 0 1,1 0 0,-1 1 0,0 0 0,0 0-1,4 6 1,-1 3-51,1 0 0,-2 1 0,0 0 0,-1 0 0,0 0 0,-1 1 0,-1 0 0,-1 0 0,0 0 0,-1 0 0,0 30 0,-2-6 0,-3-1 0,-1 1 0,-16 65 0,-4-20 0,-3-1 0,-4-1 0,-48 89 0,61-134-341,1 1 0,2 1-1,-16 70 1,27-86-6485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3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24575,'174'11'0,"286"4"0,-291-13 0,89 8 0,-101-1 0,-45-3 0,149 2 0,-68-4 0,182 21 0,-277-18 0,407 1 0,-315-10 0,948 2 0,-1082-2 0,58-11 0,56-2 0,-145 13 0,-1-1 0,0-1 0,1-1 0,27-10 0,-34 9-682,35-15-1,-41 14-6143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0:4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17 803 24575,'0'0'0,"-1"0"0,0-1 0,1 1 0,-1 0 0,0-1 0,1 1 0,-1 0 0,1-1 0,-1 1 0,1-1 0,-1 1 0,1-1 0,-1 1 0,1-1 0,-1 1 0,1-1 0,-1 0 0,1 1 0,0-1 0,0 0 0,-1 1 0,1-1 0,0 0 0,0 1 0,0-1 0,0 0 0,-1-1 0,-1-22 0,1 21 0,-1-289 0,4 147 0,-2 141 0,0-1 0,1 1 0,-1-1 0,1 1 0,0 0 0,0-1 0,0 1 0,1 0 0,-1 0 0,1 0 0,4-7 0,1 2 0,-1 1 0,2 0 0,11-11 0,-17 18 0,1-4 0,1 1 0,-1 0 0,0-1 0,0 0 0,0 0 0,0 0 0,-1 0 0,0 0 0,0 0 0,-1-1 0,1 1 0,-1 0 0,0-1 0,0-6 0,-1 10 0,1 0 0,0-1 0,0 1 0,0 0 0,0 0 0,0 0 0,0 0 0,1 0 0,-1 0 0,0 1 0,1-1 0,0 0 0,-1 1 0,1-1 0,0 1 0,0-1 0,0 1 0,0 0 0,0 0 0,0 0 0,0 0 0,3 0 0,7-4 0,0 2 0,24-5 0,-22 5 0,72-10 0,118-4 0,-130 13 0,871-13 0,-666 18 0,-130-13 0,932-7 0,486 20 0,-1548-2 0,37 3 0,-52-2 0,1 1 0,0 0 0,-1 0 0,0 0 0,1 0 0,-1 1 0,0 0 0,0 0 0,7 4 0,-9-4 0,0 0 0,0 0 0,0 1 0,0-1 0,0 1 0,-1-1 0,1 1 0,-1 0 0,1 0 0,-1-1 0,0 1 0,0 0 0,-1 0 0,1 0 0,0 4 0,2 50 0,-3-48 0,2 46 0,-5 118 0,1-163 0,0 1 0,-1 0 0,-1-1 0,1 0 0,-2 0 0,0 0 0,-7 12 0,6-11 0,0 1 0,0 0 0,1 0 0,-5 18 0,7-5 20,0 0-1,2 0 0,2 44 1,1-15-1463,-2-40-5383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01:24:23.305"/>
    </inkml:context>
    <inkml:brush xml:id="br0">
      <inkml:brushProperty name="width" value="0.025" units="cm"/>
      <inkml:brushProperty name="height" value="0.025" units="cm"/>
      <inkml:brushProperty name="color" value="#0000FA"/>
    </inkml:brush>
  </inkml:definitions>
  <inkml:trace contextRef="#ctx0" brushRef="#br0">495 17 24575,'-101'-8'0,"19"2"0,58 5 0,1 0 0,1 0 0,-1 2 0,-24 4 0,39-4 0,1 1 0,0 0 0,0 0 0,0 1 0,0-1 0,0 2 0,0-1 0,1 1 0,0 0 0,-1 0 0,2 1 0,-1 0 0,-8 8 0,6-3 0,0 0 0,1 1 0,0 0 0,1 0 0,0 0 0,1 1 0,0 0 0,0 0 0,2 0 0,-1 1 0,2-1 0,-1 1 0,2 0 0,0-1 0,0 1 0,1 0 0,1 0 0,2 14 0,6 20 0,1-1 0,2 0 0,28 66 0,-36-101 0,0-1 0,1 0 0,1 0 0,0-1 0,0 1 0,0-1 0,1-1 0,1 1 0,0-1 0,0 0 0,0-1 0,1 0 0,0-1 0,15 10 0,10 2 0,1-1 0,55 18 0,-45-21 0,1-1 0,0-2 0,1-2 0,0-3 0,0-1 0,55-2 0,-38-3 0,273-2 0,-330 1 0,6 1 0,0-1 0,23-4 0,-31 4 0,-1 0 0,0 0 0,0-1 0,-1 0 0,1 0 0,0 0 0,0 0 0,-1 0 0,0-1 0,1 1 0,-1-1 0,5-6 0,20-24 0,40-64 0,-64 89 0,0 0 0,-1-1 0,0 1 0,0-1 0,-1 0 0,0 0 0,0 0 0,0-16 0,-1-7 0,-5-36 0,3 47 0,0 13 0,0 1 0,-1-1 0,0 0 0,0 1 0,-1 0 0,0-1 0,0 1 0,-1 0 0,0 1 0,-8-13 0,-6-3 0,-33-32 0,38 40 0,-3-2 0,-1 0 0,0 1 0,-1 1 0,-1 1 0,0 0 0,-1 1 0,0 2 0,-1 0 0,-38-13 0,-2 6 114,0 3 0,-122-12 0,-128 17-1821,291 9-5119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5A96-BEEA-469D-87EC-B279592A444D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FAC7B-D146-43AD-B363-A06CF940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8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7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3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5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9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2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7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0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4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416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6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8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7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79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2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0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5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67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FAC7B-D146-43AD-B363-A06CF94033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B487-4584-6A36-3216-3A3B60DD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D1A827-F999-9FDA-D150-60F5A402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7C60-6DA3-31E9-90C8-F0F2A2C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17B5-ACD2-4200-9551-961B0CC21A8F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CF7AA-E52E-4688-6221-952DE1DB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7A221-ADC8-D75F-030F-2DEAD38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B364-9A77-E0DD-6F2B-4F2E2024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A9411E-4AC1-B3CA-7C09-7735F3C61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6E-D773-EF90-C395-0B60D58B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A9C3-5FD4-4082-9506-142CBDB9DDDC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C7F4-37EE-D52B-085C-4DA37988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B60D6-5D10-82A8-CBEF-C60C4D6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7F1829-F85E-216E-115F-8BF41017B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7EB06E-3FFC-B018-7D4E-497CBB54C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1C102-97D0-1F46-6FEC-33ACAFF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1CD7-C63E-49B9-BC13-CE5251933DE0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86C-FBAD-F5DC-44A2-D5069B2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99DBE-ED79-A1A9-792C-0F1A9FE2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DF44-153B-021A-1CB4-D6B393B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C221E-2E99-3015-5E4A-5D5146E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F8E9E-9A8E-1E9C-EE50-185A42C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077-F8DA-485E-9B85-DE1EECE1251D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F8A1B-82E5-E323-6D4A-28482C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1CB35-6084-383C-EF35-FF7284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2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BFE9-0265-3385-6E0D-EE714969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24165-3F48-24DB-3B20-AB276650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5E2AC-B686-7BDE-AB86-8322DF3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EBE-719F-484F-82B8-1D13D3F14BA2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B7FB-FFAC-C3DD-DBAA-1F4AFFEC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280B1-34F6-1F72-C095-387058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852E-EE50-79C7-1E1F-FA095CD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DAB66-6AFD-B6F9-D9D5-8DDAD3CC7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FC8D-D845-E5B8-BF8B-96F79CDD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3C312-A92A-6785-CBF6-8F1069F4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265C-24DD-4F0D-8C54-D25C4C0C6020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D433F-5367-43E2-C715-45563F2E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D2D52-AF6C-34F5-5EAC-C3D50BB1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7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088C2-B83E-7C81-2EF3-62497B8B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4FA5D-6612-E0F8-C1F3-858270FC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CCDF5C-1EA0-4143-7396-FFA9EE8C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7BCE71-85F6-D7F8-FBBC-D34116F0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CD5F1-AFE0-C27F-9980-0695F4894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C8D6F1-B651-57E4-5998-4F7AE4E8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3D239-28F4-4EDE-830A-8E706330C76C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AFF99B-3AE0-CA59-98B3-AA66DF7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73079-8138-536B-C128-B93EE948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79608-7C41-6B98-4B3A-28BF3A4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A4F6A-25C4-9ADD-D8BD-E8ECB189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1E7F-5BFB-4967-A084-18E7A4CA834D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217E9-9C40-1575-BC01-91DE08C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458A5-C701-2223-4375-B9EF31F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0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1327EA-9C0B-B6B5-641F-F5B9E65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73B0-849D-4E67-8178-DF21A7770A72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9D0A20-6D0B-B066-6856-51D0D60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44EB8-0128-9FFB-26C8-AB79207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0CA1-29B1-F067-0FA2-FF42866B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EABC8-3D20-69C8-7267-4020E730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866E0-C45B-1E42-EAED-8668CF3F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59FDD-5AAC-B1A3-7FFC-2206881F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5F2-F202-4538-9DA2-542961A27E6D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4DD68-ADA0-E194-098E-A6A88A67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E77A3-9F17-9DBF-FE65-4C662071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42399-6EE9-F62E-8971-057A6ABF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C9AC3-CD59-F89C-A58B-5A2E9BBCC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C06652-4F22-9B1D-9862-1B3F8D0D9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52FC1E-0161-2547-2C49-1BE7910F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4EEF-3EE9-449C-B7E7-2299AC6DC3D8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819FA-658B-2268-1928-732B887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70D6-B6AD-360B-5D02-C9E9C0C2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3459F-926F-C9EC-C861-BD1BFD4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A861D-4C60-9263-5E4B-718DFD68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978CB-06DC-2E61-2D3F-63E2FE57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319CD-D9B6-4296-AC0C-6E6A5F49F7D0}" type="datetime1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1F0B7-0FB0-5A7E-8B85-6C074A17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32BEC-EFB9-8D48-3F03-893320FC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5B8B-CC07-4165-8AEB-A30FAFB44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code.visualstudio.com/downloa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hZ-Q7h-9g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6.png"/><Relationship Id="rId7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.xml"/><Relationship Id="rId7" Type="http://schemas.openxmlformats.org/officeDocument/2006/relationships/hyperlink" Target="https://github.com/pricing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ToriS/SILO-Practice.g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8D64A5-9A5C-C719-CE53-E12FE34BECC5}"/>
              </a:ext>
            </a:extLst>
          </p:cNvPr>
          <p:cNvCxnSpPr/>
          <p:nvPr/>
        </p:nvCxnSpPr>
        <p:spPr>
          <a:xfrm flipH="1">
            <a:off x="3481388" y="788988"/>
            <a:ext cx="5686425" cy="5310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289" y="4370331"/>
            <a:ext cx="43847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가이드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A6FD960-71D3-F510-6B51-D67DBC46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3" y="5293661"/>
            <a:ext cx="2534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기술개발팀 김시현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27C7C5-3166-1787-1DE7-9515BCCD6B62}"/>
              </a:ext>
            </a:extLst>
          </p:cNvPr>
          <p:cNvCxnSpPr>
            <a:cxnSpLocks/>
          </p:cNvCxnSpPr>
          <p:nvPr/>
        </p:nvCxnSpPr>
        <p:spPr>
          <a:xfrm>
            <a:off x="9167813" y="5293661"/>
            <a:ext cx="0" cy="4071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3D128F9-6762-FE0C-DD35-071DC8A4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3" y="1153170"/>
            <a:ext cx="3781367" cy="13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67B05F1-4F41-6B5A-FF15-662EB3F0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86" y="2154988"/>
            <a:ext cx="6380136" cy="3623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7678" y="637731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34C8B7-F3A6-4750-D373-CFED7909C278}"/>
              </a:ext>
            </a:extLst>
          </p:cNvPr>
          <p:cNvSpPr txBox="1"/>
          <p:nvPr/>
        </p:nvSpPr>
        <p:spPr>
          <a:xfrm>
            <a:off x="76550" y="2368098"/>
            <a:ext cx="644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저장소와 원격 저장소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BFA2-9248-260E-99B8-154F56169A88}"/>
              </a:ext>
            </a:extLst>
          </p:cNvPr>
          <p:cNvSpPr txBox="1"/>
          <p:nvPr/>
        </p:nvSpPr>
        <p:spPr>
          <a:xfrm>
            <a:off x="258778" y="3412619"/>
            <a:ext cx="545949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컴퓨터에 있는 저장소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등 네트워크에 있는 저장소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6EBA67-1573-B20A-141B-E36D1968D64A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D7787-EC2C-7CF6-E751-077E2BCAFE38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7306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1699" y="6238794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05A69-1C80-2B4F-BC20-B0F17BE9B80C}"/>
              </a:ext>
            </a:extLst>
          </p:cNvPr>
          <p:cNvSpPr txBox="1"/>
          <p:nvPr/>
        </p:nvSpPr>
        <p:spPr>
          <a:xfrm>
            <a:off x="3801780" y="2062069"/>
            <a:ext cx="458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28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8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endParaRPr lang="ko-KR" altLang="en-US" sz="28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4BC1A-E633-41F0-B3DE-E9AE43ABA78F}"/>
              </a:ext>
            </a:extLst>
          </p:cNvPr>
          <p:cNvSpPr txBox="1"/>
          <p:nvPr/>
        </p:nvSpPr>
        <p:spPr>
          <a:xfrm>
            <a:off x="1541693" y="2959541"/>
            <a:ext cx="910564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개발은 현재 출시하고 있는 버전의 유지 보수를 하면서 새로운 기능 추가 및 버그 수정을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병렬로 수행되는 여러 버전 관리를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기능이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(branch)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지점은 역사의 흐름을 분기하여 기록해 나가는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 한 지점은 다른 지점의 영향을 받지 않기 때문에 같은 저장소에서 각 개발을 해 나갈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89650B-B0EA-903D-DDDE-6F27EE516A6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99016-9C22-DC56-099F-C8A5DDEB091B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30595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373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CA2C30-DD59-273E-9570-C31333A5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176"/>
            <a:ext cx="9607502" cy="550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64F1F-893E-2947-9552-89FA6FEB376C}"/>
              </a:ext>
            </a:extLst>
          </p:cNvPr>
          <p:cNvSpPr txBox="1"/>
          <p:nvPr/>
        </p:nvSpPr>
        <p:spPr>
          <a:xfrm>
            <a:off x="9647539" y="2755988"/>
            <a:ext cx="2428068" cy="269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다운받자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pull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변경했다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add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확정했다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commit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</a:pPr>
            <a:r>
              <a:rPr lang="ko-KR" altLang="en-US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업로드하자</a:t>
            </a:r>
            <a:r>
              <a:rPr lang="en-US" altLang="ko-KR" sz="2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push</a:t>
            </a:r>
            <a:endParaRPr lang="ko-KR" altLang="en-US" sz="2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D35FC-6366-88ED-46F2-A43ED6E4353E}"/>
              </a:ext>
            </a:extLst>
          </p:cNvPr>
          <p:cNvSpPr/>
          <p:nvPr/>
        </p:nvSpPr>
        <p:spPr>
          <a:xfrm>
            <a:off x="4226343" y="3022168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637408-65D4-AF78-F08B-394FE3E07458}"/>
              </a:ext>
            </a:extLst>
          </p:cNvPr>
          <p:cNvSpPr/>
          <p:nvPr/>
        </p:nvSpPr>
        <p:spPr>
          <a:xfrm>
            <a:off x="2451503" y="4848384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4D87F2-F42D-860E-21B0-82B1C450F1D2}"/>
              </a:ext>
            </a:extLst>
          </p:cNvPr>
          <p:cNvSpPr/>
          <p:nvPr/>
        </p:nvSpPr>
        <p:spPr>
          <a:xfrm>
            <a:off x="6071902" y="4739682"/>
            <a:ext cx="892035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C0E5B2-D8B0-DBC8-0EF5-6747ED0B07B0}"/>
              </a:ext>
            </a:extLst>
          </p:cNvPr>
          <p:cNvSpPr/>
          <p:nvPr/>
        </p:nvSpPr>
        <p:spPr>
          <a:xfrm>
            <a:off x="4226343" y="4640446"/>
            <a:ext cx="1175162" cy="48432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18688-1CBF-0E94-E0B5-08E98BBF87BE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91D-B681-570A-6D26-B6EF733DF9BE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208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46" y="2216200"/>
            <a:ext cx="10508307" cy="23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익히기</a:t>
            </a:r>
            <a:endParaRPr lang="en-US" altLang="ko-KR" sz="4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2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64387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02.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3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B2ADE-48E0-A4E3-1644-E5CBF1DEF4E5}"/>
              </a:ext>
            </a:extLst>
          </p:cNvPr>
          <p:cNvSpPr txBox="1"/>
          <p:nvPr/>
        </p:nvSpPr>
        <p:spPr>
          <a:xfrm>
            <a:off x="2966378" y="1956333"/>
            <a:ext cx="745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https://git-scm.com/download/win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51050-BEC9-1B17-D07E-CAD0DD20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53" y="2602664"/>
            <a:ext cx="5663381" cy="2953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261D3-6A0D-8EA6-AEB1-D536B5B1CF5B}"/>
              </a:ext>
            </a:extLst>
          </p:cNvPr>
          <p:cNvSpPr/>
          <p:nvPr/>
        </p:nvSpPr>
        <p:spPr>
          <a:xfrm>
            <a:off x="4681017" y="3492108"/>
            <a:ext cx="1011860" cy="18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D37A4-3A54-A7E9-0555-EFD535E61B26}"/>
              </a:ext>
            </a:extLst>
          </p:cNvPr>
          <p:cNvSpPr txBox="1"/>
          <p:nvPr/>
        </p:nvSpPr>
        <p:spPr>
          <a:xfrm>
            <a:off x="4074938" y="5700041"/>
            <a:ext cx="3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운영체제에 맞게 선택하여 다운로드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8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7644" y="6624293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0F09E-4FEA-E279-F86C-B4E36DF95F00}"/>
              </a:ext>
            </a:extLst>
          </p:cNvPr>
          <p:cNvSpPr txBox="1"/>
          <p:nvPr/>
        </p:nvSpPr>
        <p:spPr>
          <a:xfrm>
            <a:off x="293971" y="1579570"/>
            <a:ext cx="745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설치진행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깃 설치 첫 화면">
            <a:extLst>
              <a:ext uri="{FF2B5EF4-FFF2-40B4-BE49-F238E27FC236}">
                <a16:creationId xmlns:a16="http://schemas.microsoft.com/office/drawing/2014/main" id="{EC1F5813-6A84-5B2E-E539-3E6D5D44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9" y="2228727"/>
            <a:ext cx="2739959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69A93-7C91-AC28-C068-1E020248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38" y="2241423"/>
            <a:ext cx="2708038" cy="2127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5EC08-84CF-8FFE-E91C-95BE4A453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7" y="2228727"/>
            <a:ext cx="2715903" cy="2127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5F64C2-EC50-1F07-645B-DA2442BC07BB}"/>
              </a:ext>
            </a:extLst>
          </p:cNvPr>
          <p:cNvSpPr/>
          <p:nvPr/>
        </p:nvSpPr>
        <p:spPr>
          <a:xfrm>
            <a:off x="6505547" y="3103627"/>
            <a:ext cx="983412" cy="4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2D4F-E7B2-B9A6-2844-F70657436F0A}"/>
              </a:ext>
            </a:extLst>
          </p:cNvPr>
          <p:cNvSpPr txBox="1"/>
          <p:nvPr/>
        </p:nvSpPr>
        <p:spPr>
          <a:xfrm>
            <a:off x="6339839" y="1323467"/>
            <a:ext cx="2691921" cy="109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Windows Explorer integration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Bash here : Git Bash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  <a:endParaRPr lang="en-US" altLang="ko-KR" sz="900" b="1" dirty="0">
              <a:solidFill>
                <a:srgbClr val="FF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폴더에서 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을 바로 연결할 수 있는 기능</a:t>
            </a: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Git GUI here : Git GUI </a:t>
            </a:r>
            <a:r>
              <a:rPr lang="ko-KR" altLang="en-US" sz="900" b="1" dirty="0">
                <a:solidFill>
                  <a:srgbClr val="FF0000"/>
                </a:solidFill>
                <a:effectLst/>
                <a:latin typeface="나눔고딕" pitchFamily="2" charset="-127"/>
                <a:ea typeface="나눔고딕" pitchFamily="2" charset="-127"/>
              </a:rPr>
              <a:t>연결 기능</a:t>
            </a: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A0454-6AAD-9A80-0146-35190DD1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45" y="2244950"/>
            <a:ext cx="2708051" cy="21273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7B3905-B7A7-96C1-17DA-8ACBF750DDB7}"/>
              </a:ext>
            </a:extLst>
          </p:cNvPr>
          <p:cNvCxnSpPr/>
          <p:nvPr/>
        </p:nvCxnSpPr>
        <p:spPr>
          <a:xfrm>
            <a:off x="2995476" y="330510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296CB-9FF1-C3C2-EA47-7B59945CCAC2}"/>
              </a:ext>
            </a:extLst>
          </p:cNvPr>
          <p:cNvCxnSpPr/>
          <p:nvPr/>
        </p:nvCxnSpPr>
        <p:spPr>
          <a:xfrm>
            <a:off x="5995876" y="328789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C5FDF-2119-E0F2-E699-B1E9463DEF5D}"/>
              </a:ext>
            </a:extLst>
          </p:cNvPr>
          <p:cNvCxnSpPr/>
          <p:nvPr/>
        </p:nvCxnSpPr>
        <p:spPr>
          <a:xfrm>
            <a:off x="9031760" y="327609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BF7CB-B41A-8110-7AAA-0AB2D447A320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>
            <a:off x="6339839" y="1871022"/>
            <a:ext cx="165708" cy="1434087"/>
          </a:xfrm>
          <a:prstGeom prst="bentConnector3">
            <a:avLst>
              <a:gd name="adj1" fmla="val 237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깃 기본 에디터">
            <a:extLst>
              <a:ext uri="{FF2B5EF4-FFF2-40B4-BE49-F238E27FC236}">
                <a16:creationId xmlns:a16="http://schemas.microsoft.com/office/drawing/2014/main" id="{4A22C7E8-BA7F-B956-2BCB-D5FFD6EEB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" y="4513922"/>
            <a:ext cx="2708052" cy="21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4D0E36-88C5-F34D-3298-2C461CD8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391" y="4572446"/>
            <a:ext cx="2633553" cy="2068843"/>
          </a:xfrm>
          <a:prstGeom prst="rect">
            <a:avLst/>
          </a:prstGeom>
        </p:spPr>
      </p:pic>
      <p:pic>
        <p:nvPicPr>
          <p:cNvPr id="1030" name="Picture 6" descr="깃 환경변수">
            <a:extLst>
              <a:ext uri="{FF2B5EF4-FFF2-40B4-BE49-F238E27FC236}">
                <a16:creationId xmlns:a16="http://schemas.microsoft.com/office/drawing/2014/main" id="{846612E3-2E9A-E159-0CC9-513F2B7E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60" y="4513922"/>
            <a:ext cx="2781451" cy="21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22F241-A4ED-3B6B-8DBE-514BCCF97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345" y="4534935"/>
            <a:ext cx="2754702" cy="21640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663D5-4C95-316E-372A-2363009C5324}"/>
              </a:ext>
            </a:extLst>
          </p:cNvPr>
          <p:cNvCxnSpPr/>
          <p:nvPr/>
        </p:nvCxnSpPr>
        <p:spPr>
          <a:xfrm>
            <a:off x="2968726" y="552157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D978F-5B46-3F7C-7580-9769332436C1}"/>
              </a:ext>
            </a:extLst>
          </p:cNvPr>
          <p:cNvCxnSpPr/>
          <p:nvPr/>
        </p:nvCxnSpPr>
        <p:spPr>
          <a:xfrm>
            <a:off x="5933732" y="553386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09A27-FED5-F333-E58A-2081B9EE1D16}"/>
              </a:ext>
            </a:extLst>
          </p:cNvPr>
          <p:cNvCxnSpPr/>
          <p:nvPr/>
        </p:nvCxnSpPr>
        <p:spPr>
          <a:xfrm>
            <a:off x="9005011" y="5633666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B4A70A-0A54-8EBE-794A-A536B3BE5334}"/>
              </a:ext>
            </a:extLst>
          </p:cNvPr>
          <p:cNvCxnSpPr/>
          <p:nvPr/>
        </p:nvCxnSpPr>
        <p:spPr>
          <a:xfrm>
            <a:off x="-270" y="547318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1090" y="6551888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33767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기초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922464" y="1241058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D08A78-242C-1549-DAF2-D6BFE034C24E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BF06-68FF-3D18-325C-7E711EFFE4D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714C2-8E57-1A8F-2CA5-37781EA84598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4D9E-D5FA-C0A6-353E-4137F9A5D57E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2434BA-C333-269A-B8C3-1F0A79C6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9" y="1594653"/>
            <a:ext cx="2776237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깃 개행 스타일">
            <a:extLst>
              <a:ext uri="{FF2B5EF4-FFF2-40B4-BE49-F238E27FC236}">
                <a16:creationId xmlns:a16="http://schemas.microsoft.com/office/drawing/2014/main" id="{EB444F9E-BEB9-EB2F-1612-D9907DF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97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깃 터미널 에뮬레이터">
            <a:extLst>
              <a:ext uri="{FF2B5EF4-FFF2-40B4-BE49-F238E27FC236}">
                <a16:creationId xmlns:a16="http://schemas.microsoft.com/office/drawing/2014/main" id="{7124C19D-85E4-4515-503E-2153F3D0D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4" y="1594652"/>
            <a:ext cx="2776236" cy="21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452CDF-DFE9-0CA4-74BA-C9C37AB9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054" y="1594651"/>
            <a:ext cx="2776236" cy="2180931"/>
          </a:xfrm>
          <a:prstGeom prst="rect">
            <a:avLst/>
          </a:prstGeom>
        </p:spPr>
      </p:pic>
      <p:pic>
        <p:nvPicPr>
          <p:cNvPr id="2056" name="Picture 8" descr="깃 자격 증명 도우미">
            <a:extLst>
              <a:ext uri="{FF2B5EF4-FFF2-40B4-BE49-F238E27FC236}">
                <a16:creationId xmlns:a16="http://schemas.microsoft.com/office/drawing/2014/main" id="{43ABE53C-72E7-3F77-7CA5-D5278564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5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깃 추가 옵션">
            <a:extLst>
              <a:ext uri="{FF2B5EF4-FFF2-40B4-BE49-F238E27FC236}">
                <a16:creationId xmlns:a16="http://schemas.microsoft.com/office/drawing/2014/main" id="{EEFA650E-859F-FF6D-28EC-E7C1A35E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73" y="4018922"/>
            <a:ext cx="2776237" cy="21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깃 실험적인 기능">
            <a:extLst>
              <a:ext uri="{FF2B5EF4-FFF2-40B4-BE49-F238E27FC236}">
                <a16:creationId xmlns:a16="http://schemas.microsoft.com/office/drawing/2014/main" id="{236C4C71-C8BC-521F-57A5-37876EE7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0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깃 설치 완료">
            <a:extLst>
              <a:ext uri="{FF2B5EF4-FFF2-40B4-BE49-F238E27FC236}">
                <a16:creationId xmlns:a16="http://schemas.microsoft.com/office/drawing/2014/main" id="{22AE446B-0D9D-D22E-9DA1-446D1206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85" y="4018922"/>
            <a:ext cx="2776235" cy="21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A9E32F-D362-3A71-EFE2-5AD0943413DF}"/>
              </a:ext>
            </a:extLst>
          </p:cNvPr>
          <p:cNvCxnSpPr/>
          <p:nvPr/>
        </p:nvCxnSpPr>
        <p:spPr>
          <a:xfrm>
            <a:off x="0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96EC1-AD72-B801-C342-88C941D9E7B3}"/>
              </a:ext>
            </a:extLst>
          </p:cNvPr>
          <p:cNvCxnSpPr/>
          <p:nvPr/>
        </p:nvCxnSpPr>
        <p:spPr>
          <a:xfrm>
            <a:off x="2999332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0E0A2-F7AA-5F23-EE67-D2FF4754A905}"/>
              </a:ext>
            </a:extLst>
          </p:cNvPr>
          <p:cNvCxnSpPr/>
          <p:nvPr/>
        </p:nvCxnSpPr>
        <p:spPr>
          <a:xfrm>
            <a:off x="6025067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84E960-5C35-4731-D594-9E5B711B626F}"/>
              </a:ext>
            </a:extLst>
          </p:cNvPr>
          <p:cNvCxnSpPr/>
          <p:nvPr/>
        </p:nvCxnSpPr>
        <p:spPr>
          <a:xfrm>
            <a:off x="9065389" y="259128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95695-F45E-668B-F620-90CF90883677}"/>
              </a:ext>
            </a:extLst>
          </p:cNvPr>
          <p:cNvCxnSpPr/>
          <p:nvPr/>
        </p:nvCxnSpPr>
        <p:spPr>
          <a:xfrm>
            <a:off x="3016308" y="516388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9AFBA-32E2-D21B-6E4B-F991A7704EEF}"/>
              </a:ext>
            </a:extLst>
          </p:cNvPr>
          <p:cNvCxnSpPr/>
          <p:nvPr/>
        </p:nvCxnSpPr>
        <p:spPr>
          <a:xfrm>
            <a:off x="-5178" y="520371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915AC-1366-6019-20A9-75899358E6C1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154E42-4881-C75B-37F8-F7D6A7B9518C}"/>
              </a:ext>
            </a:extLst>
          </p:cNvPr>
          <p:cNvCxnSpPr/>
          <p:nvPr/>
        </p:nvCxnSpPr>
        <p:spPr>
          <a:xfrm>
            <a:off x="9065389" y="5078331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80046-E406-9656-67E6-2B1EBA262095}"/>
              </a:ext>
            </a:extLst>
          </p:cNvPr>
          <p:cNvSpPr txBox="1"/>
          <p:nvPr/>
        </p:nvSpPr>
        <p:spPr>
          <a:xfrm>
            <a:off x="9781130" y="5458028"/>
            <a:ext cx="2210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설치완료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Bash 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실행됨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1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2275" y="2223901"/>
            <a:ext cx="430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BD59ED-B9AE-4619-1A54-763037C0B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70" t="926" r="1070" b="6366"/>
          <a:stretch/>
        </p:blipFill>
        <p:spPr>
          <a:xfrm>
            <a:off x="404898" y="2964385"/>
            <a:ext cx="5332146" cy="268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6CBA17-A22C-C18F-91C2-B988F385DC59}"/>
              </a:ext>
            </a:extLst>
          </p:cNvPr>
          <p:cNvSpPr txBox="1"/>
          <p:nvPr/>
        </p:nvSpPr>
        <p:spPr>
          <a:xfrm>
            <a:off x="6309102" y="2223901"/>
            <a:ext cx="29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회원가입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(sign up)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D6FF2B-C855-19D3-A6DD-A3F8ABDF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102" y="2964385"/>
            <a:ext cx="5332146" cy="2683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8FC0CD-C904-8CC9-6966-492701D03D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F82AA7-5F7A-C8F1-431D-122351292E56}"/>
              </a:ext>
            </a:extLst>
          </p:cNvPr>
          <p:cNvCxnSpPr>
            <a:cxnSpLocks/>
          </p:cNvCxnSpPr>
          <p:nvPr/>
        </p:nvCxnSpPr>
        <p:spPr>
          <a:xfrm>
            <a:off x="2988527" y="1259844"/>
            <a:ext cx="17236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332FE9-DD01-C6A9-9FDA-9344C24D96E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63919-7B88-6805-54F7-D08F98B910A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2E2A6-2342-9866-813E-285A4F09132E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8397-9E4D-8E5E-0605-123E1C549BF0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DD876-33B8-AA06-0283-31B5E0861BD7}"/>
              </a:ext>
            </a:extLst>
          </p:cNvPr>
          <p:cNvSpPr txBox="1"/>
          <p:nvPr/>
        </p:nvSpPr>
        <p:spPr>
          <a:xfrm>
            <a:off x="404898" y="1768318"/>
            <a:ext cx="430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398CA-ADDE-4687-8BF7-6F8D0AD46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3"/>
          <a:stretch/>
        </p:blipFill>
        <p:spPr>
          <a:xfrm>
            <a:off x="413317" y="2604065"/>
            <a:ext cx="6222888" cy="310520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983D3C-8409-5592-B2E1-B1889C676A23}"/>
              </a:ext>
            </a:extLst>
          </p:cNvPr>
          <p:cNvSpPr/>
          <p:nvPr/>
        </p:nvSpPr>
        <p:spPr>
          <a:xfrm>
            <a:off x="605132" y="4275528"/>
            <a:ext cx="1158775" cy="2610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469C5-4247-DE8D-75CD-95610B359D14}"/>
              </a:ext>
            </a:extLst>
          </p:cNvPr>
          <p:cNvSpPr txBox="1"/>
          <p:nvPr/>
        </p:nvSpPr>
        <p:spPr>
          <a:xfrm>
            <a:off x="7678844" y="2584692"/>
            <a:ext cx="27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repository(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77153-FF4C-49C6-6803-4DB42FAE6C53}"/>
              </a:ext>
            </a:extLst>
          </p:cNvPr>
          <p:cNvSpPr txBox="1"/>
          <p:nvPr/>
        </p:nvSpPr>
        <p:spPr>
          <a:xfrm>
            <a:off x="7322005" y="3444932"/>
            <a:ext cx="41705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파일을 업로드하려면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만드는 게 우선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대로 만들 수 있음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C3BBE-4555-A850-EE38-F12C8B574387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9F0298-409D-9758-6728-5747E7CD5291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026DF-1F0C-30A0-C26E-2E4077D77A20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46D-2A2E-8DC3-0673-0C33F0EBEE1D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02AFF-4F7F-C19B-EE42-F7A5C7A3C543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E7525-3419-9593-489B-1D88BAF6CBA3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37C5A-2041-1C3A-C952-491BA1E5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2608" y="6340851"/>
            <a:ext cx="2743200" cy="365125"/>
          </a:xfrm>
        </p:spPr>
        <p:txBody>
          <a:bodyPr/>
          <a:lstStyle/>
          <a:p>
            <a:pPr>
              <a:defRPr/>
            </a:pPr>
            <a:fld id="{F1F0BDFD-B2C6-40FE-9630-2AA17F12131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56" y="489842"/>
            <a:ext cx="35226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C4F9-1177-3A07-4C42-976506900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015" y="4275768"/>
            <a:ext cx="3811912" cy="2172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기초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EFB9BC-2447-B1F2-74AA-788D61C32A0B}"/>
              </a:ext>
            </a:extLst>
          </p:cNvPr>
          <p:cNvCxnSpPr/>
          <p:nvPr/>
        </p:nvCxnSpPr>
        <p:spPr>
          <a:xfrm>
            <a:off x="0" y="1346265"/>
            <a:ext cx="3107736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8C4764-24CD-2A7A-05CA-CE1919A3C042}"/>
              </a:ext>
            </a:extLst>
          </p:cNvPr>
          <p:cNvSpPr txBox="1"/>
          <p:nvPr/>
        </p:nvSpPr>
        <p:spPr>
          <a:xfrm>
            <a:off x="1553868" y="1887515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8A3-6BC9-E1E9-91C1-AEEF0B8FC6FD}"/>
              </a:ext>
            </a:extLst>
          </p:cNvPr>
          <p:cNvSpPr txBox="1"/>
          <p:nvPr/>
        </p:nvSpPr>
        <p:spPr>
          <a:xfrm>
            <a:off x="2347014" y="1818841"/>
            <a:ext cx="3471801" cy="14300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909A-C428-1D7A-48AF-014F8C559C8A}"/>
              </a:ext>
            </a:extLst>
          </p:cNvPr>
          <p:cNvSpPr txBox="1"/>
          <p:nvPr/>
        </p:nvSpPr>
        <p:spPr>
          <a:xfrm>
            <a:off x="1553868" y="4343972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6AC-B538-9C32-A190-87C5129FAC49}"/>
              </a:ext>
            </a:extLst>
          </p:cNvPr>
          <p:cNvSpPr txBox="1"/>
          <p:nvPr/>
        </p:nvSpPr>
        <p:spPr>
          <a:xfrm>
            <a:off x="6406917" y="1887513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9E345-36F7-071A-CC18-33F1A06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112" y="1816725"/>
            <a:ext cx="4694586" cy="253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8818D-4C52-D723-5F49-965636B1ADA6}"/>
              </a:ext>
            </a:extLst>
          </p:cNvPr>
          <p:cNvSpPr txBox="1"/>
          <p:nvPr/>
        </p:nvSpPr>
        <p:spPr>
          <a:xfrm>
            <a:off x="6406917" y="4356218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2121-1454-0C91-14C5-C15BEFF39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4324157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코드스페이스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1B9A1-405C-A09D-FEB3-2AE889695B4D}"/>
              </a:ext>
            </a:extLst>
          </p:cNvPr>
          <p:cNvSpPr txBox="1"/>
          <p:nvPr/>
        </p:nvSpPr>
        <p:spPr>
          <a:xfrm>
            <a:off x="6427103" y="5498709"/>
            <a:ext cx="104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ACB9-025F-A44E-900E-D5BA59DD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793" y="5362219"/>
            <a:ext cx="4694586" cy="61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실습과제</a:t>
            </a:r>
          </a:p>
        </p:txBody>
      </p:sp>
    </p:spTree>
    <p:extLst>
      <p:ext uri="{BB962C8B-B14F-4D97-AF65-F5344CB8AC3E}">
        <p14:creationId xmlns:p14="http://schemas.microsoft.com/office/powerpoint/2010/main" val="21094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002EB0-58B2-EA42-2A8B-9DE3D9878392}"/>
              </a:ext>
            </a:extLst>
          </p:cNvPr>
          <p:cNvSpPr/>
          <p:nvPr/>
        </p:nvSpPr>
        <p:spPr>
          <a:xfrm>
            <a:off x="4003878" y="6190928"/>
            <a:ext cx="1965122" cy="3651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6C50-FAF6-F810-9B84-052D597056F8}"/>
              </a:ext>
            </a:extLst>
          </p:cNvPr>
          <p:cNvSpPr txBox="1"/>
          <p:nvPr/>
        </p:nvSpPr>
        <p:spPr>
          <a:xfrm>
            <a:off x="597976" y="2090451"/>
            <a:ext cx="11422251" cy="38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name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이름을 적어준다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해당이름으로 저장소의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결정된다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대한 간단한 설명을 덧붙인다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Public/Private 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저장소의 공개여부이다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Private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 비공개로 저장되지만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인이상시 유료이다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 README file: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소개하는 문서이다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ADD.gitignore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업로드하지 않을 문서를 지정하는 파일이다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파일은 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자동으로 생성해주므로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Choose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 license: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및 오픈소스 관련 라이선스를 설정할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개인용이면 굳이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안해도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D02DE-DE74-E84F-0F9E-8EFC77954503}"/>
              </a:ext>
            </a:extLst>
          </p:cNvPr>
          <p:cNvSpPr txBox="1"/>
          <p:nvPr/>
        </p:nvSpPr>
        <p:spPr>
          <a:xfrm>
            <a:off x="276428" y="1668994"/>
            <a:ext cx="430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생성시 참고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E0CE9-AF99-4A9A-6C4F-4FA3B8EF1F30}"/>
              </a:ext>
            </a:extLst>
          </p:cNvPr>
          <p:cNvSpPr txBox="1"/>
          <p:nvPr/>
        </p:nvSpPr>
        <p:spPr>
          <a:xfrm>
            <a:off x="4003878" y="6190928"/>
            <a:ext cx="4309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 repository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생성 완료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688DD-A8CE-7F77-99E8-7268ED2CBD22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3412E-2817-136B-C27E-25C6424DD045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773E-33E8-39C6-7D75-FDD7D201C260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099CE-EFEC-78FA-A08D-D44275BA946C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120B9A-C595-C65E-1E68-1E388019BB20}"/>
              </a:ext>
            </a:extLst>
          </p:cNvPr>
          <p:cNvCxnSpPr>
            <a:cxnSpLocks/>
          </p:cNvCxnSpPr>
          <p:nvPr/>
        </p:nvCxnSpPr>
        <p:spPr>
          <a:xfrm>
            <a:off x="5491377" y="1261030"/>
            <a:ext cx="1726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47F12-EB96-97BC-A83C-6399C6B4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4" y="1865467"/>
            <a:ext cx="8155888" cy="4510842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4C41099-6E41-72F2-4AEB-BF758CB0A726}"/>
              </a:ext>
            </a:extLst>
          </p:cNvPr>
          <p:cNvSpPr/>
          <p:nvPr/>
        </p:nvSpPr>
        <p:spPr>
          <a:xfrm>
            <a:off x="4116610" y="3327572"/>
            <a:ext cx="39824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0A5C8CA1-B7F5-B5A5-5B5D-1557AE2CEC6F}"/>
              </a:ext>
            </a:extLst>
          </p:cNvPr>
          <p:cNvSpPr/>
          <p:nvPr/>
        </p:nvSpPr>
        <p:spPr>
          <a:xfrm>
            <a:off x="4827810" y="3327572"/>
            <a:ext cx="4862290" cy="19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61D9-7291-123F-C8A5-C7288D79EFC6}"/>
              </a:ext>
            </a:extLst>
          </p:cNvPr>
          <p:cNvSpPr txBox="1"/>
          <p:nvPr/>
        </p:nvSpPr>
        <p:spPr>
          <a:xfrm>
            <a:off x="6994555" y="2934124"/>
            <a:ext cx="4473545" cy="31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이것이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레퍼지토리의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주소이다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 </a:t>
            </a:r>
            <a:r>
              <a:rPr lang="ko-KR" altLang="en-US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저장해놓기</a:t>
            </a:r>
            <a:r>
              <a:rPr lang="en-US" altLang="ko-KR" sz="11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83E1F4D-3AC5-73A1-346F-1BDCA2C48487}"/>
              </a:ext>
            </a:extLst>
          </p:cNvPr>
          <p:cNvCxnSpPr>
            <a:cxnSpLocks/>
          </p:cNvCxnSpPr>
          <p:nvPr/>
        </p:nvCxnSpPr>
        <p:spPr>
          <a:xfrm flipV="1">
            <a:off x="6616700" y="3110044"/>
            <a:ext cx="428737" cy="198478"/>
          </a:xfrm>
          <a:prstGeom prst="bentConnector3">
            <a:avLst>
              <a:gd name="adj1" fmla="val 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0BB5539-4C71-66D1-2E76-2D6AE6EF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72" y="4791765"/>
            <a:ext cx="4133850" cy="19621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30AB12-2BA5-5D21-130B-F7861E23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3" y="2934086"/>
            <a:ext cx="4675887" cy="265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BB39B-D31C-0A0D-A53E-1727B51FE827}"/>
              </a:ext>
            </a:extLst>
          </p:cNvPr>
          <p:cNvSpPr txBox="1"/>
          <p:nvPr/>
        </p:nvSpPr>
        <p:spPr>
          <a:xfrm>
            <a:off x="192542" y="1744547"/>
            <a:ext cx="546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올리기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80D07-35F9-E39B-364C-178D8D4A3516}"/>
              </a:ext>
            </a:extLst>
          </p:cNvPr>
          <p:cNvSpPr/>
          <p:nvPr/>
        </p:nvSpPr>
        <p:spPr>
          <a:xfrm>
            <a:off x="1817000" y="3616303"/>
            <a:ext cx="1504337" cy="29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83A1BD5-AC84-42ED-7B6F-F24E0596474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043430" y="1387298"/>
            <a:ext cx="754744" cy="3703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75BCA-8622-8752-BCD0-2D299BFBB815}"/>
              </a:ext>
            </a:extLst>
          </p:cNvPr>
          <p:cNvSpPr txBox="1"/>
          <p:nvPr/>
        </p:nvSpPr>
        <p:spPr>
          <a:xfrm>
            <a:off x="5962469" y="3172172"/>
            <a:ext cx="6302645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‘ / ’ :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폴더로 생성됨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 ‘ / ’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지우면 복구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최종입력 칸은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+ ‘.md 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설명 적기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아래 </a:t>
            </a:r>
            <a:r>
              <a:rPr lang="en-US" altLang="ko-KR" b="1" dirty="0">
                <a:solidFill>
                  <a:srgbClr val="00B050"/>
                </a:solidFill>
              </a:rPr>
              <a:t>Commit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changes </a:t>
            </a:r>
            <a:r>
              <a:rPr lang="ko-KR" altLang="en-US" b="1" dirty="0"/>
              <a:t>버튼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누르면 완성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BC6EE-35E7-2417-A3F4-A6AB60BB1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068"/>
          <a:stretch/>
        </p:blipFill>
        <p:spPr>
          <a:xfrm>
            <a:off x="6678719" y="1925075"/>
            <a:ext cx="3743325" cy="1190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6954F-7F50-6476-50C2-247D40AD9ED9}"/>
              </a:ext>
            </a:extLst>
          </p:cNvPr>
          <p:cNvSpPr txBox="1"/>
          <p:nvPr/>
        </p:nvSpPr>
        <p:spPr>
          <a:xfrm>
            <a:off x="5326470" y="2412757"/>
            <a:ext cx="189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ADA65-2181-87AA-0F7C-4F3D9B128517}"/>
              </a:ext>
            </a:extLst>
          </p:cNvPr>
          <p:cNvSpPr txBox="1"/>
          <p:nvPr/>
        </p:nvSpPr>
        <p:spPr>
          <a:xfrm>
            <a:off x="5951347" y="1544492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파일이름입력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B2883-DC44-1DCB-8EF3-1B77E6A961A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97F0F4-AA47-35B1-6E7A-BE546841B22B}"/>
              </a:ext>
            </a:extLst>
          </p:cNvPr>
          <p:cNvCxnSpPr>
            <a:cxnSpLocks/>
          </p:cNvCxnSpPr>
          <p:nvPr/>
        </p:nvCxnSpPr>
        <p:spPr>
          <a:xfrm>
            <a:off x="7848692" y="1259845"/>
            <a:ext cx="11543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5135D3-47E4-5364-B7D3-2D18CF77F405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67A2E-1EEB-D729-807B-6B26CCCD02B8}"/>
              </a:ext>
            </a:extLst>
          </p:cNvPr>
          <p:cNvSpPr txBox="1"/>
          <p:nvPr/>
        </p:nvSpPr>
        <p:spPr>
          <a:xfrm>
            <a:off x="2925022" y="782993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77D6-EEB4-3661-A48F-B024081F3B9A}"/>
              </a:ext>
            </a:extLst>
          </p:cNvPr>
          <p:cNvSpPr txBox="1"/>
          <p:nvPr/>
        </p:nvSpPr>
        <p:spPr>
          <a:xfrm>
            <a:off x="5444883" y="763456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레퍼지토리생성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C063E-EEDE-593F-6C25-DFCFEB1CDD0F}"/>
              </a:ext>
            </a:extLst>
          </p:cNvPr>
          <p:cNvSpPr txBox="1"/>
          <p:nvPr/>
        </p:nvSpPr>
        <p:spPr>
          <a:xfrm>
            <a:off x="7693712" y="782993"/>
            <a:ext cx="223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258186-73FE-B07A-5237-B91BDB4020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GitHub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원격저장소생성 </a:t>
            </a:r>
            <a:endParaRPr lang="en-US" altLang="ko-KR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2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2892906"/>
            <a:ext cx="95848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03.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3" y="1722571"/>
            <a:ext cx="10508307" cy="34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이제 할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기본셋팅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협업방법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셋팅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pull, commit, push</a:t>
            </a:r>
          </a:p>
        </p:txBody>
      </p:sp>
    </p:spTree>
    <p:extLst>
      <p:ext uri="{BB962C8B-B14F-4D97-AF65-F5344CB8AC3E}">
        <p14:creationId xmlns:p14="http://schemas.microsoft.com/office/powerpoint/2010/main" val="483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972" y="6371049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39250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8A4F2-F663-B83E-4B08-9C095D4AEADC}"/>
              </a:ext>
            </a:extLst>
          </p:cNvPr>
          <p:cNvSpPr txBox="1"/>
          <p:nvPr/>
        </p:nvSpPr>
        <p:spPr>
          <a:xfrm>
            <a:off x="2393751" y="170913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7B57-F58A-035B-EEA6-B7DEFC5A7932}"/>
              </a:ext>
            </a:extLst>
          </p:cNvPr>
          <p:cNvSpPr txBox="1"/>
          <p:nvPr/>
        </p:nvSpPr>
        <p:spPr>
          <a:xfrm>
            <a:off x="2204822" y="2170802"/>
            <a:ext cx="9355557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Window, macOS,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리눅스용으로 개발한 소스 코드 편집기이다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거의 모든 언어가 지원된다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7B3B7-D826-14F3-DC29-1AC270E5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6" y="1876770"/>
            <a:ext cx="1108304" cy="1108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D64A2-2DC1-B082-FCB4-43BA015141E8}"/>
              </a:ext>
            </a:extLst>
          </p:cNvPr>
          <p:cNvSpPr txBox="1"/>
          <p:nvPr/>
        </p:nvSpPr>
        <p:spPr>
          <a:xfrm>
            <a:off x="239428" y="3562153"/>
            <a:ext cx="73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사이트 접속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https://code.visualstudio.com/download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206BB-CE22-5906-5CA2-8FAAC176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67" y="4033880"/>
            <a:ext cx="4591505" cy="264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E1DDE-EBBD-7413-2A9A-36DE1D876FA9}"/>
              </a:ext>
            </a:extLst>
          </p:cNvPr>
          <p:cNvSpPr txBox="1"/>
          <p:nvPr/>
        </p:nvSpPr>
        <p:spPr>
          <a:xfrm>
            <a:off x="6792124" y="3479689"/>
            <a:ext cx="20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설치 시 주의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F6FFB-6083-971D-51FF-DFC0A67EF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916" y="4008195"/>
            <a:ext cx="3518881" cy="2719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F1C9-F5A5-D8EB-DF4B-B6BE57BB6CF2}"/>
              </a:ext>
            </a:extLst>
          </p:cNvPr>
          <p:cNvCxnSpPr/>
          <p:nvPr/>
        </p:nvCxnSpPr>
        <p:spPr>
          <a:xfrm>
            <a:off x="6054563" y="508276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BA78ED-896D-A832-42A5-33CBD090CEC4}"/>
              </a:ext>
            </a:extLst>
          </p:cNvPr>
          <p:cNvSpPr txBox="1"/>
          <p:nvPr/>
        </p:nvSpPr>
        <p:spPr>
          <a:xfrm>
            <a:off x="7366934" y="5017794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01D5B1-B873-8762-0BC8-A16B390538D4}"/>
              </a:ext>
            </a:extLst>
          </p:cNvPr>
          <p:cNvSpPr txBox="1"/>
          <p:nvPr/>
        </p:nvSpPr>
        <p:spPr>
          <a:xfrm>
            <a:off x="7364783" y="5157656"/>
            <a:ext cx="48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AF2-413E-E247-A788-D9F38DB8EA50}"/>
              </a:ext>
            </a:extLst>
          </p:cNvPr>
          <p:cNvSpPr txBox="1"/>
          <p:nvPr/>
        </p:nvSpPr>
        <p:spPr>
          <a:xfrm>
            <a:off x="7581293" y="4944647"/>
            <a:ext cx="157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600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179F-1669-DCB1-983E-C74230512708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827A-9E26-83C0-8B24-AACAA53EDF97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376CE-4C3E-1758-B140-C8266ECBB74F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9137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6" grpId="0"/>
      <p:bldP spid="19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394" y="6402236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942AAC3-189D-D953-BF57-C69C4069916D}"/>
              </a:ext>
            </a:extLst>
          </p:cNvPr>
          <p:cNvCxnSpPr>
            <a:cxnSpLocks/>
          </p:cNvCxnSpPr>
          <p:nvPr/>
        </p:nvCxnSpPr>
        <p:spPr>
          <a:xfrm>
            <a:off x="1042467" y="1253568"/>
            <a:ext cx="12782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132440-FD24-F829-1BED-654F36AC9E2C}"/>
              </a:ext>
            </a:extLst>
          </p:cNvPr>
          <p:cNvSpPr txBox="1"/>
          <p:nvPr/>
        </p:nvSpPr>
        <p:spPr>
          <a:xfrm>
            <a:off x="94860" y="1487175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인터페이스구성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52E54-8DC4-C606-E0C2-3C3DEECB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0" y="2016688"/>
            <a:ext cx="8666252" cy="45546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0A382-B9AC-EE88-546C-2ADDBD19AE75}"/>
              </a:ext>
            </a:extLst>
          </p:cNvPr>
          <p:cNvSpPr/>
          <p:nvPr/>
        </p:nvSpPr>
        <p:spPr>
          <a:xfrm>
            <a:off x="559405" y="2404153"/>
            <a:ext cx="513708" cy="27021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C0A07A-3E51-495B-09C8-F517F215FA3C}"/>
              </a:ext>
            </a:extLst>
          </p:cNvPr>
          <p:cNvSpPr/>
          <p:nvPr/>
        </p:nvSpPr>
        <p:spPr>
          <a:xfrm rot="16200000">
            <a:off x="2682072" y="-81143"/>
            <a:ext cx="336943" cy="45925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766205-317C-C263-F380-917387277716}"/>
              </a:ext>
            </a:extLst>
          </p:cNvPr>
          <p:cNvSpPr/>
          <p:nvPr/>
        </p:nvSpPr>
        <p:spPr>
          <a:xfrm>
            <a:off x="1360671" y="2519860"/>
            <a:ext cx="750013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새 파일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AC863A-BC5D-F36F-6BC3-CAB468EF2ADB}"/>
              </a:ext>
            </a:extLst>
          </p:cNvPr>
          <p:cNvSpPr/>
          <p:nvPr/>
        </p:nvSpPr>
        <p:spPr>
          <a:xfrm>
            <a:off x="1360670" y="3061780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폴더 전체 파일 검색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98AB5A-C10A-A66E-9CAD-685D4642EA72}"/>
              </a:ext>
            </a:extLst>
          </p:cNvPr>
          <p:cNvSpPr/>
          <p:nvPr/>
        </p:nvSpPr>
        <p:spPr>
          <a:xfrm>
            <a:off x="1360671" y="3614396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소스 컨트롤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EC923-A26B-532E-FD3A-CF0A5CADC9F5}"/>
              </a:ext>
            </a:extLst>
          </p:cNvPr>
          <p:cNvSpPr/>
          <p:nvPr/>
        </p:nvSpPr>
        <p:spPr>
          <a:xfrm>
            <a:off x="1360670" y="4215474"/>
            <a:ext cx="1032672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디버그 실행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E2421A-C845-2F98-63D9-4E629A81825D}"/>
              </a:ext>
            </a:extLst>
          </p:cNvPr>
          <p:cNvSpPr/>
          <p:nvPr/>
        </p:nvSpPr>
        <p:spPr>
          <a:xfrm>
            <a:off x="1360669" y="4800024"/>
            <a:ext cx="1484735" cy="261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확장 프로그램 관리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EA7C94-22AE-0BFE-DCAD-0D1C03F3CEDD}"/>
              </a:ext>
            </a:extLst>
          </p:cNvPr>
          <p:cNvSpPr/>
          <p:nvPr/>
        </p:nvSpPr>
        <p:spPr>
          <a:xfrm rot="5400000">
            <a:off x="1124287" y="243226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BA1FB7D-C5BD-B62A-D78C-E07CCB679B02}"/>
              </a:ext>
            </a:extLst>
          </p:cNvPr>
          <p:cNvSpPr/>
          <p:nvPr/>
        </p:nvSpPr>
        <p:spPr>
          <a:xfrm rot="16200000">
            <a:off x="4437993" y="2486478"/>
            <a:ext cx="370290" cy="21913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11E22E-FCDC-BE82-B7A9-B5210959D64D}"/>
              </a:ext>
            </a:extLst>
          </p:cNvPr>
          <p:cNvSpPr/>
          <p:nvPr/>
        </p:nvSpPr>
        <p:spPr>
          <a:xfrm>
            <a:off x="4695751" y="2591696"/>
            <a:ext cx="902135" cy="26199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풀다운메뉴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C91F3-1134-5AB3-A98C-155A81D7F9A9}"/>
              </a:ext>
            </a:extLst>
          </p:cNvPr>
          <p:cNvSpPr txBox="1"/>
          <p:nvPr/>
        </p:nvSpPr>
        <p:spPr>
          <a:xfrm>
            <a:off x="9423266" y="2523552"/>
            <a:ext cx="2576396" cy="23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400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한국어로설정하는법</a:t>
            </a: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Ctrl + Shift + p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눌러 명령 팔레트를 표시합</a:t>
            </a:r>
            <a:r>
              <a:rPr lang="ko-KR" altLang="en-US" sz="1400" dirty="0">
                <a:solidFill>
                  <a:srgbClr val="0070C0"/>
                </a:solidFill>
                <a:latin typeface="Apple SD Gothic Neo"/>
              </a:rPr>
              <a:t>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 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display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입력한 후 표시된 명령 목록 중 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Configure Display Language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Apple SD Gothic Neo"/>
              </a:rPr>
              <a:t>를 선택합니다</a:t>
            </a:r>
            <a:r>
              <a:rPr lang="en-US" altLang="ko-KR" sz="1400" b="0" i="0" dirty="0">
                <a:solidFill>
                  <a:srgbClr val="0070C0"/>
                </a:solidFill>
                <a:effectLst/>
                <a:latin typeface="Apple SD Gothic Neo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D15DFC9-844A-542F-C759-8507F1AE5967}"/>
              </a:ext>
            </a:extLst>
          </p:cNvPr>
          <p:cNvSpPr/>
          <p:nvPr/>
        </p:nvSpPr>
        <p:spPr>
          <a:xfrm rot="5400000">
            <a:off x="1124287" y="2973538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84DDC8-7EE0-A4C3-E59B-09BB5C4F703D}"/>
              </a:ext>
            </a:extLst>
          </p:cNvPr>
          <p:cNvSpPr/>
          <p:nvPr/>
        </p:nvSpPr>
        <p:spPr>
          <a:xfrm rot="5400000">
            <a:off x="1124286" y="352367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1042D04-8055-BFB4-7106-6711DA33CE88}"/>
              </a:ext>
            </a:extLst>
          </p:cNvPr>
          <p:cNvSpPr/>
          <p:nvPr/>
        </p:nvSpPr>
        <p:spPr>
          <a:xfrm rot="5400000">
            <a:off x="1124286" y="4126516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387D105-CDA0-3F07-A6B0-1A789A8531F7}"/>
              </a:ext>
            </a:extLst>
          </p:cNvPr>
          <p:cNvSpPr/>
          <p:nvPr/>
        </p:nvSpPr>
        <p:spPr>
          <a:xfrm rot="5400000">
            <a:off x="1135759" y="4707727"/>
            <a:ext cx="119748" cy="44166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4117-543C-22E3-6246-97258DD28242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CD2F-E232-F771-242E-8E27BB1E6D0F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EF308-4AEF-67E3-FCF2-DBBD037CC526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150420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91306" y="1264201"/>
            <a:ext cx="9464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9949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FF6E3-C5E1-1116-87E3-A822F79C8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1634591" y="2047510"/>
            <a:ext cx="7273434" cy="134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25DD5C-5674-AB3D-F6F7-F03FE7C24169}"/>
              </a:ext>
            </a:extLst>
          </p:cNvPr>
          <p:cNvSpPr txBox="1"/>
          <p:nvPr/>
        </p:nvSpPr>
        <p:spPr>
          <a:xfrm>
            <a:off x="86515" y="1502586"/>
            <a:ext cx="42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: User name &amp; email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설정하기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7CB89-F978-18E5-312B-C0D102762D81}"/>
              </a:ext>
            </a:extLst>
          </p:cNvPr>
          <p:cNvSpPr/>
          <p:nvPr/>
        </p:nvSpPr>
        <p:spPr>
          <a:xfrm>
            <a:off x="5356612" y="2373420"/>
            <a:ext cx="808213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B7003-68FB-6175-77E2-5ED1B5533A9C}"/>
              </a:ext>
            </a:extLst>
          </p:cNvPr>
          <p:cNvSpPr txBox="1"/>
          <p:nvPr/>
        </p:nvSpPr>
        <p:spPr>
          <a:xfrm>
            <a:off x="9042353" y="2276867"/>
            <a:ext cx="26919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이름은 아무거나 해도 상관없다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0883-BAF6-12B3-3CE2-1ABAE11A0253}"/>
              </a:ext>
            </a:extLst>
          </p:cNvPr>
          <p:cNvSpPr/>
          <p:nvPr/>
        </p:nvSpPr>
        <p:spPr>
          <a:xfrm>
            <a:off x="5450092" y="2978391"/>
            <a:ext cx="2413747" cy="32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C4506-F499-2451-212D-57208B562567}"/>
              </a:ext>
            </a:extLst>
          </p:cNvPr>
          <p:cNvSpPr txBox="1"/>
          <p:nvPr/>
        </p:nvSpPr>
        <p:spPr>
          <a:xfrm>
            <a:off x="9059023" y="2908100"/>
            <a:ext cx="359590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★깃허브 이메일적기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이메일로 사용자  검증을 진행하기 때문에 입력을 잘해야 함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E7754-8249-2226-9E11-D285FAB471A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164825" y="2517478"/>
            <a:ext cx="2877528" cy="18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BCEC54-3156-B9DC-82D6-EF81D3F82F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863839" y="3140623"/>
            <a:ext cx="1195184" cy="8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8FE2A-5008-67AF-09CD-2EC61434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" y="2104490"/>
            <a:ext cx="709898" cy="709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F53F68-6D98-50E7-14E6-35411460F6BA}"/>
              </a:ext>
            </a:extLst>
          </p:cNvPr>
          <p:cNvSpPr txBox="1"/>
          <p:nvPr/>
        </p:nvSpPr>
        <p:spPr>
          <a:xfrm>
            <a:off x="118728" y="2814388"/>
            <a:ext cx="12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Git Bash </a:t>
            </a:r>
          </a:p>
          <a:p>
            <a:pPr algn="ctr"/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실행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1ACEFD-D2AC-FE91-D233-265DB084D29C}"/>
              </a:ext>
            </a:extLst>
          </p:cNvPr>
          <p:cNvSpPr/>
          <p:nvPr/>
        </p:nvSpPr>
        <p:spPr>
          <a:xfrm>
            <a:off x="1228892" y="2581816"/>
            <a:ext cx="271371" cy="1762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DB4-9521-B6B1-7B6C-20DE7F078728}"/>
              </a:ext>
            </a:extLst>
          </p:cNvPr>
          <p:cNvSpPr txBox="1"/>
          <p:nvPr/>
        </p:nvSpPr>
        <p:spPr>
          <a:xfrm>
            <a:off x="94860" y="3744638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접속해서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잘 됐는지 확인하기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4298C-F03B-1DA1-F0A5-F814DE16ED70}"/>
              </a:ext>
            </a:extLst>
          </p:cNvPr>
          <p:cNvSpPr txBox="1"/>
          <p:nvPr/>
        </p:nvSpPr>
        <p:spPr>
          <a:xfrm>
            <a:off x="2988527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80FD7C-6B57-2F55-514F-47DA4933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2" b="41903"/>
          <a:stretch/>
        </p:blipFill>
        <p:spPr>
          <a:xfrm>
            <a:off x="779478" y="4227330"/>
            <a:ext cx="4560694" cy="24689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ADFA6A3-9E51-3C2F-FC0F-B573C2F34DA8}"/>
              </a:ext>
            </a:extLst>
          </p:cNvPr>
          <p:cNvSpPr/>
          <p:nvPr/>
        </p:nvSpPr>
        <p:spPr>
          <a:xfrm>
            <a:off x="3132235" y="4236475"/>
            <a:ext cx="532028" cy="253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0053650-AE94-6708-E3CC-6F64E16AD7B0}"/>
              </a:ext>
            </a:extLst>
          </p:cNvPr>
          <p:cNvCxnSpPr>
            <a:stCxn id="31" idx="2"/>
          </p:cNvCxnSpPr>
          <p:nvPr/>
        </p:nvCxnSpPr>
        <p:spPr>
          <a:xfrm rot="16200000" flipH="1">
            <a:off x="3430637" y="4457173"/>
            <a:ext cx="460808" cy="5255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6C3978-4FBF-DAF5-DAF9-C5B3EE0E19D5}"/>
              </a:ext>
            </a:extLst>
          </p:cNvPr>
          <p:cNvSpPr txBox="1"/>
          <p:nvPr/>
        </p:nvSpPr>
        <p:spPr>
          <a:xfrm>
            <a:off x="3900031" y="4840113"/>
            <a:ext cx="132735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Terminal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7D4559-4E28-22B6-A652-DCD59E6C7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9" t="22356" r="27912" b="23552"/>
          <a:stretch/>
        </p:blipFill>
        <p:spPr>
          <a:xfrm>
            <a:off x="6406740" y="4236475"/>
            <a:ext cx="4907793" cy="24960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6A2F63-BC40-0615-E690-5A2D967394F4}"/>
              </a:ext>
            </a:extLst>
          </p:cNvPr>
          <p:cNvSpPr/>
          <p:nvPr/>
        </p:nvSpPr>
        <p:spPr>
          <a:xfrm>
            <a:off x="5625031" y="5266174"/>
            <a:ext cx="421807" cy="1966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D2737F-B0C1-6F30-95A8-0A01F86B18D5}"/>
              </a:ext>
            </a:extLst>
          </p:cNvPr>
          <p:cNvSpPr/>
          <p:nvPr/>
        </p:nvSpPr>
        <p:spPr>
          <a:xfrm>
            <a:off x="8887341" y="5531395"/>
            <a:ext cx="369014" cy="18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55CD6-AD9D-1098-DB66-219F07D52D48}"/>
              </a:ext>
            </a:extLst>
          </p:cNvPr>
          <p:cNvSpPr txBox="1"/>
          <p:nvPr/>
        </p:nvSpPr>
        <p:spPr>
          <a:xfrm>
            <a:off x="9232758" y="5430052"/>
            <a:ext cx="28380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쳐서 흰 글씨 쭉 나오면 잘 설치 된것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3ED6D-EEC9-CACE-2069-1F0ADC020868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EDBB-EBA8-F0A9-9085-B909335F7C9C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CB8E3-620A-DD57-8D54-CC84FE20CDB1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2724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 animBg="1"/>
      <p:bldP spid="15" grpId="0"/>
      <p:bldP spid="19" grpId="0"/>
      <p:bldP spid="21" grpId="0" animBg="1"/>
      <p:bldP spid="25" grpId="0"/>
      <p:bldP spid="31" grpId="0" animBg="1"/>
      <p:bldP spid="35" grpId="0"/>
      <p:bldP spid="44" grpId="0" animBg="1"/>
      <p:bldP spid="45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53D5-C76E-7240-1D59-45A88144D811}"/>
              </a:ext>
            </a:extLst>
          </p:cNvPr>
          <p:cNvCxnSpPr>
            <a:cxnSpLocks/>
          </p:cNvCxnSpPr>
          <p:nvPr/>
        </p:nvCxnSpPr>
        <p:spPr>
          <a:xfrm>
            <a:off x="3050408" y="1273262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0663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F907F-EFF0-5C8D-4C4B-021F9C2FDEB6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1334-9201-57D2-EBC8-5D13A274FE52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52E9E-DFB8-BA99-3A5C-DCCD4F5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3" y="1944187"/>
            <a:ext cx="3725787" cy="20888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0E53F-8C2D-B93A-E799-61DA920A21AC}"/>
              </a:ext>
            </a:extLst>
          </p:cNvPr>
          <p:cNvSpPr/>
          <p:nvPr/>
        </p:nvSpPr>
        <p:spPr>
          <a:xfrm>
            <a:off x="4484910" y="2978322"/>
            <a:ext cx="1304818" cy="178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27F21-11EA-0470-ED1F-4A47AE18B590}"/>
              </a:ext>
            </a:extLst>
          </p:cNvPr>
          <p:cNvSpPr txBox="1"/>
          <p:nvPr/>
        </p:nvSpPr>
        <p:spPr>
          <a:xfrm>
            <a:off x="94860" y="1421485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다루기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1197B-ACFD-D26D-BD5E-5FB30F864591}"/>
              </a:ext>
            </a:extLst>
          </p:cNvPr>
          <p:cNvCxnSpPr/>
          <p:nvPr/>
        </p:nvCxnSpPr>
        <p:spPr>
          <a:xfrm>
            <a:off x="7860530" y="298698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84A7A-6AE9-398B-4B2B-F8372A16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0" y="1944187"/>
            <a:ext cx="3528930" cy="2085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825B3-2D2D-5A4A-8E01-CDA6FE6D88CB}"/>
              </a:ext>
            </a:extLst>
          </p:cNvPr>
          <p:cNvSpPr txBox="1"/>
          <p:nvPr/>
        </p:nvSpPr>
        <p:spPr>
          <a:xfrm>
            <a:off x="1471162" y="2906785"/>
            <a:ext cx="2433987" cy="56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‘project’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폴더만들기</a:t>
            </a:r>
            <a:endParaRPr lang="en-US" altLang="ko-KR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이름상관없음</a:t>
            </a:r>
            <a:r>
              <a:rPr lang="en-US" altLang="ko-KR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1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F7930-57E9-987B-FB70-1757828469C0}"/>
              </a:ext>
            </a:extLst>
          </p:cNvPr>
          <p:cNvCxnSpPr/>
          <p:nvPr/>
        </p:nvCxnSpPr>
        <p:spPr>
          <a:xfrm>
            <a:off x="3691330" y="297832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4A918C-C954-DD9F-A92B-FA8649FB7D5B}"/>
              </a:ext>
            </a:extLst>
          </p:cNvPr>
          <p:cNvSpPr txBox="1"/>
          <p:nvPr/>
        </p:nvSpPr>
        <p:spPr>
          <a:xfrm>
            <a:off x="5174166" y="2487333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만든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‘project’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폴더 선택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9FA7FC4-457E-A0B6-21BF-8E2CD9D2AAD4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5789728" y="2780940"/>
            <a:ext cx="416716" cy="286489"/>
          </a:xfrm>
          <a:prstGeom prst="bentConnector3">
            <a:avLst>
              <a:gd name="adj1" fmla="val 2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018B690-4EFD-7F53-9FE0-92F81D29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535" y="1944187"/>
            <a:ext cx="3581423" cy="2085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4BA627-F1CD-7765-0F2E-D1459673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19" y="4618591"/>
            <a:ext cx="3528930" cy="20352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2CCC30-9C54-87E9-9BEC-A7A51CB5C44D}"/>
              </a:ext>
            </a:extLst>
          </p:cNvPr>
          <p:cNvSpPr/>
          <p:nvPr/>
        </p:nvSpPr>
        <p:spPr>
          <a:xfrm>
            <a:off x="803869" y="5783338"/>
            <a:ext cx="1383346" cy="15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75641-3390-5D60-4EED-AA13B2B29B1B}"/>
              </a:ext>
            </a:extLst>
          </p:cNvPr>
          <p:cNvSpPr/>
          <p:nvPr/>
        </p:nvSpPr>
        <p:spPr>
          <a:xfrm>
            <a:off x="376219" y="5437062"/>
            <a:ext cx="295558" cy="266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413D05-67D2-31E7-B2D8-BD753EBC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09"/>
          <a:stretch/>
        </p:blipFill>
        <p:spPr>
          <a:xfrm>
            <a:off x="4379762" y="4618591"/>
            <a:ext cx="3725786" cy="20352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1E760B4-A272-3CD3-8BAD-E11B89B64903}"/>
              </a:ext>
            </a:extLst>
          </p:cNvPr>
          <p:cNvSpPr/>
          <p:nvPr/>
        </p:nvSpPr>
        <p:spPr>
          <a:xfrm>
            <a:off x="5835394" y="6515699"/>
            <a:ext cx="1160127" cy="15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DACA1E-3952-E980-4FBB-E7D3F60ED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145" y="4590866"/>
            <a:ext cx="3562172" cy="20580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77CF08-B598-C2EB-20FC-468CDED090E6}"/>
              </a:ext>
            </a:extLst>
          </p:cNvPr>
          <p:cNvCxnSpPr/>
          <p:nvPr/>
        </p:nvCxnSpPr>
        <p:spPr>
          <a:xfrm>
            <a:off x="4003995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F251F7-1944-C29D-49C5-C2BB8D97481B}"/>
              </a:ext>
            </a:extLst>
          </p:cNvPr>
          <p:cNvCxnSpPr/>
          <p:nvPr/>
        </p:nvCxnSpPr>
        <p:spPr>
          <a:xfrm>
            <a:off x="8141888" y="561986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860CF0-D3BA-550A-2A34-78EDD8C610D0}"/>
              </a:ext>
            </a:extLst>
          </p:cNvPr>
          <p:cNvCxnSpPr/>
          <p:nvPr/>
        </p:nvCxnSpPr>
        <p:spPr>
          <a:xfrm>
            <a:off x="0" y="562833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0EBFA3-2C19-B6F9-2E71-5C3B071F4F44}"/>
              </a:ext>
            </a:extLst>
          </p:cNvPr>
          <p:cNvSpPr/>
          <p:nvPr/>
        </p:nvSpPr>
        <p:spPr>
          <a:xfrm>
            <a:off x="8696631" y="4758099"/>
            <a:ext cx="344628" cy="17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C19C0C-F6D9-FB6E-2E6F-46FFD20AE8E5}"/>
              </a:ext>
            </a:extLst>
          </p:cNvPr>
          <p:cNvSpPr/>
          <p:nvPr/>
        </p:nvSpPr>
        <p:spPr>
          <a:xfrm>
            <a:off x="11783281" y="6361038"/>
            <a:ext cx="186112" cy="154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0E5F2-701B-FCF8-B985-773747A820AF}"/>
              </a:ext>
            </a:extLst>
          </p:cNvPr>
          <p:cNvSpPr txBox="1"/>
          <p:nvPr/>
        </p:nvSpPr>
        <p:spPr>
          <a:xfrm>
            <a:off x="9006636" y="4708110"/>
            <a:ext cx="1204164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Exclude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6101F-840C-30B2-43E0-6E06F3A2557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07737-C179-F16D-7CDA-443BA3D7DFDD}"/>
              </a:ext>
            </a:extLst>
          </p:cNvPr>
          <p:cNvSpPr txBox="1"/>
          <p:nvPr/>
        </p:nvSpPr>
        <p:spPr>
          <a:xfrm>
            <a:off x="6995521" y="6394642"/>
            <a:ext cx="283801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설정</a:t>
            </a:r>
            <a:endParaRPr lang="ko-KR" altLang="en-US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6" grpId="0"/>
      <p:bldP spid="18" grpId="0"/>
      <p:bldP spid="33" grpId="0" animBg="1"/>
      <p:bldP spid="35" grpId="0" animBg="1"/>
      <p:bldP spid="38" grpId="0" animBg="1"/>
      <p:bldP spid="46" grpId="0" animBg="1"/>
      <p:bldP spid="47" grpId="0" animBg="1"/>
      <p:bldP spid="4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78E38-68E4-A678-9DB6-C41936624D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C014-1DFA-B37F-62F8-AE29C67D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494" y="2892906"/>
            <a:ext cx="4291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01.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9ECD-0DFB-7CF0-9792-D86C6B5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16" y="1945647"/>
            <a:ext cx="2966705" cy="29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68EE65-07B8-9594-871B-05B91859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34" y="2781209"/>
            <a:ext cx="3054507" cy="175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FD117-6028-8969-BBEB-1752CFEE90AB}"/>
              </a:ext>
            </a:extLst>
          </p:cNvPr>
          <p:cNvSpPr/>
          <p:nvPr/>
        </p:nvSpPr>
        <p:spPr>
          <a:xfrm>
            <a:off x="1896167" y="4196541"/>
            <a:ext cx="562594" cy="25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05E03-DF87-9428-2BFC-2247C763BD49}"/>
              </a:ext>
            </a:extLst>
          </p:cNvPr>
          <p:cNvCxnSpPr/>
          <p:nvPr/>
        </p:nvCxnSpPr>
        <p:spPr>
          <a:xfrm>
            <a:off x="953597" y="3645318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AE497D-C4AB-05D6-AE66-F07E1D99938D}"/>
              </a:ext>
            </a:extLst>
          </p:cNvPr>
          <p:cNvCxnSpPr>
            <a:stCxn id="12" idx="3"/>
          </p:cNvCxnSpPr>
          <p:nvPr/>
        </p:nvCxnSpPr>
        <p:spPr>
          <a:xfrm flipV="1">
            <a:off x="2458761" y="3039239"/>
            <a:ext cx="2106202" cy="1283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85E085-3790-B8DE-A874-DDCA6D058D19}"/>
              </a:ext>
            </a:extLst>
          </p:cNvPr>
          <p:cNvSpPr txBox="1"/>
          <p:nvPr/>
        </p:nvSpPr>
        <p:spPr>
          <a:xfrm>
            <a:off x="4564964" y="2781209"/>
            <a:ext cx="2219218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.git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‘.git’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디렉토리가 바로 저장소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(repository)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버전이 만들어진다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85C8C-00BE-15CD-EEB9-72A3AEF0B274}"/>
              </a:ext>
            </a:extLst>
          </p:cNvPr>
          <p:cNvCxnSpPr/>
          <p:nvPr/>
        </p:nvCxnSpPr>
        <p:spPr>
          <a:xfrm>
            <a:off x="6893772" y="3700113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DA4F-77E3-3135-D20B-07B26DBF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2751076"/>
            <a:ext cx="3026189" cy="1788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35569-3050-9C0E-C878-FA3FF741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96" y="2902811"/>
            <a:ext cx="656127" cy="6764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367B7-8FDE-0A3D-E459-FD9FF7429D47}"/>
              </a:ext>
            </a:extLst>
          </p:cNvPr>
          <p:cNvSpPr txBox="1"/>
          <p:nvPr/>
        </p:nvSpPr>
        <p:spPr>
          <a:xfrm>
            <a:off x="8292603" y="2872909"/>
            <a:ext cx="230288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백업 시키고 싶을 때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그대로 복사하면 </a:t>
            </a:r>
            <a:endParaRPr lang="en-US" altLang="ko-KR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완벽하게 </a:t>
            </a:r>
            <a:r>
              <a:rPr lang="ko-KR" altLang="en-US" sz="900" b="1" i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버전까지 포함하여 </a:t>
            </a:r>
            <a:r>
              <a:rPr lang="ko-KR" altLang="en-US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복사가 된다</a:t>
            </a:r>
            <a:r>
              <a:rPr lang="en-US" altLang="ko-KR" sz="9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900" b="1" dirty="0">
              <a:solidFill>
                <a:srgbClr val="FFFF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4F361F-EF84-2FE6-BE69-9381D8B868FD}"/>
              </a:ext>
            </a:extLst>
          </p:cNvPr>
          <p:cNvCxnSpPr>
            <a:cxnSpLocks/>
          </p:cNvCxnSpPr>
          <p:nvPr/>
        </p:nvCxnSpPr>
        <p:spPr>
          <a:xfrm rot="10800000">
            <a:off x="7842418" y="3655592"/>
            <a:ext cx="328774" cy="323732"/>
          </a:xfrm>
          <a:prstGeom prst="bentConnector3">
            <a:avLst>
              <a:gd name="adj1" fmla="val 10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F0BBAF-20A8-8765-D3BD-BF7040E0CFB5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B9581-EAEF-6696-F98D-50F5AC0B3D9A}"/>
              </a:ext>
            </a:extLst>
          </p:cNvPr>
          <p:cNvSpPr txBox="1"/>
          <p:nvPr/>
        </p:nvSpPr>
        <p:spPr>
          <a:xfrm>
            <a:off x="7363588" y="775532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DF4D2-B605-7201-AAD4-7BDD7EE35D79}"/>
              </a:ext>
            </a:extLst>
          </p:cNvPr>
          <p:cNvCxnSpPr>
            <a:cxnSpLocks/>
          </p:cNvCxnSpPr>
          <p:nvPr/>
        </p:nvCxnSpPr>
        <p:spPr>
          <a:xfrm>
            <a:off x="3079292" y="1264843"/>
            <a:ext cx="11467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59569-11F7-AC74-6973-9182F8EF103C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64233-40E5-0E35-3A35-E69070F470F6}"/>
              </a:ext>
            </a:extLst>
          </p:cNvPr>
          <p:cNvSpPr/>
          <p:nvPr/>
        </p:nvSpPr>
        <p:spPr>
          <a:xfrm>
            <a:off x="6784182" y="-1"/>
            <a:ext cx="5407818" cy="6858001"/>
          </a:xfrm>
          <a:prstGeom prst="rect">
            <a:avLst/>
          </a:prstGeom>
          <a:solidFill>
            <a:schemeClr val="bg1">
              <a:lumMod val="6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68DB34-7A89-3D91-CE2E-80C1A6EC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71" y="4476733"/>
            <a:ext cx="2863329" cy="21369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C8115C-25CA-7FFA-F4DA-FBE69E6C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30" y="4472073"/>
            <a:ext cx="3490506" cy="21653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60" y="1395797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레퍼지토리로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475446-9E77-4737-086B-C8C5779FA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54" r="19554"/>
          <a:stretch/>
        </p:blipFill>
        <p:spPr>
          <a:xfrm>
            <a:off x="-300513" y="1908016"/>
            <a:ext cx="3777943" cy="2123581"/>
          </a:xfrm>
          <a:prstGeom prst="rect">
            <a:avLst/>
          </a:prstGeom>
        </p:spPr>
      </p:pic>
      <p:sp>
        <p:nvSpPr>
          <p:cNvPr id="16" name="Rectangle 30">
            <a:extLst>
              <a:ext uri="{FF2B5EF4-FFF2-40B4-BE49-F238E27FC236}">
                <a16:creationId xmlns:a16="http://schemas.microsoft.com/office/drawing/2014/main" id="{C3D3A16A-900C-4972-38B9-0D158DCC44F5}"/>
              </a:ext>
            </a:extLst>
          </p:cNvPr>
          <p:cNvSpPr/>
          <p:nvPr/>
        </p:nvSpPr>
        <p:spPr>
          <a:xfrm>
            <a:off x="920094" y="3127343"/>
            <a:ext cx="1569106" cy="216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B25C9A7-E631-D7BD-43BD-908CDAF5A0C3}"/>
              </a:ext>
            </a:extLst>
          </p:cNvPr>
          <p:cNvSpPr/>
          <p:nvPr/>
        </p:nvSpPr>
        <p:spPr>
          <a:xfrm>
            <a:off x="429028" y="2107954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79F7B-4BF2-E39C-3454-0B76EBFFA351}"/>
              </a:ext>
            </a:extLst>
          </p:cNvPr>
          <p:cNvSpPr txBox="1"/>
          <p:nvPr/>
        </p:nvSpPr>
        <p:spPr>
          <a:xfrm>
            <a:off x="3520013" y="1889509"/>
            <a:ext cx="19374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깃허브에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올릴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EX)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바탕화면에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‘project1’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폴더 만들어서 폴더선택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D90F23C-75CE-4D13-96D1-4F2E3C33302B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489200" y="2333413"/>
            <a:ext cx="1030813" cy="90242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D5ABC70-BDB3-B179-3BA4-B6D9D6C16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89" b="27774"/>
          <a:stretch/>
        </p:blipFill>
        <p:spPr>
          <a:xfrm>
            <a:off x="5414799" y="1913714"/>
            <a:ext cx="3048402" cy="2123582"/>
          </a:xfrm>
          <a:prstGeom prst="rect">
            <a:avLst/>
          </a:prstGeom>
        </p:spPr>
      </p:pic>
      <p:sp>
        <p:nvSpPr>
          <p:cNvPr id="26" name="Rectangle 30">
            <a:extLst>
              <a:ext uri="{FF2B5EF4-FFF2-40B4-BE49-F238E27FC236}">
                <a16:creationId xmlns:a16="http://schemas.microsoft.com/office/drawing/2014/main" id="{E41A2950-585A-8D05-E1A7-8A9C88E4C6FC}"/>
              </a:ext>
            </a:extLst>
          </p:cNvPr>
          <p:cNvSpPr/>
          <p:nvPr/>
        </p:nvSpPr>
        <p:spPr>
          <a:xfrm>
            <a:off x="5416262" y="3133041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68F30913-A98D-527C-F51B-8FBF156048E8}"/>
              </a:ext>
            </a:extLst>
          </p:cNvPr>
          <p:cNvSpPr/>
          <p:nvPr/>
        </p:nvSpPr>
        <p:spPr>
          <a:xfrm>
            <a:off x="6029170" y="3595450"/>
            <a:ext cx="2072334" cy="296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26E85B9A-21E1-F219-3033-F61D6255CF27}"/>
              </a:ext>
            </a:extLst>
          </p:cNvPr>
          <p:cNvCxnSpPr/>
          <p:nvPr/>
        </p:nvCxnSpPr>
        <p:spPr>
          <a:xfrm>
            <a:off x="4332398" y="3094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B35A5FA7-F9A8-C57A-A559-B07C31125AE1}"/>
              </a:ext>
            </a:extLst>
          </p:cNvPr>
          <p:cNvCxnSpPr/>
          <p:nvPr/>
        </p:nvCxnSpPr>
        <p:spPr>
          <a:xfrm>
            <a:off x="8576029" y="2936355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B7C7B04-8321-CD49-F813-19EDF0D4DF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831"/>
          <a:stretch/>
        </p:blipFill>
        <p:spPr>
          <a:xfrm>
            <a:off x="8945519" y="1916483"/>
            <a:ext cx="3048402" cy="2123577"/>
          </a:xfrm>
          <a:prstGeom prst="rect">
            <a:avLst/>
          </a:prstGeom>
        </p:spPr>
      </p:pic>
      <p:sp>
        <p:nvSpPr>
          <p:cNvPr id="34" name="Rectangle 30">
            <a:extLst>
              <a:ext uri="{FF2B5EF4-FFF2-40B4-BE49-F238E27FC236}">
                <a16:creationId xmlns:a16="http://schemas.microsoft.com/office/drawing/2014/main" id="{9538DED7-2566-560F-F166-3F8E977B0208}"/>
              </a:ext>
            </a:extLst>
          </p:cNvPr>
          <p:cNvSpPr/>
          <p:nvPr/>
        </p:nvSpPr>
        <p:spPr>
          <a:xfrm>
            <a:off x="8929323" y="2176656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4C3A08E4-7436-0798-E926-3D2EE64EBC92}"/>
              </a:ext>
            </a:extLst>
          </p:cNvPr>
          <p:cNvSpPr/>
          <p:nvPr/>
        </p:nvSpPr>
        <p:spPr>
          <a:xfrm>
            <a:off x="9364403" y="3273877"/>
            <a:ext cx="1997864" cy="23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13650-79A2-2F47-9FDE-ECC52B0F7141}"/>
              </a:ext>
            </a:extLst>
          </p:cNvPr>
          <p:cNvSpPr txBox="1"/>
          <p:nvPr/>
        </p:nvSpPr>
        <p:spPr>
          <a:xfrm>
            <a:off x="9670116" y="3572391"/>
            <a:ext cx="27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Project1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New file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만들기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  EX)  work1.txt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E82D2BE-0AF9-2DB2-DAEF-C4D11F2C9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28" y="4476733"/>
            <a:ext cx="3090985" cy="2093068"/>
          </a:xfrm>
          <a:prstGeom prst="rect">
            <a:avLst/>
          </a:prstGeom>
        </p:spPr>
      </p:pic>
      <p:cxnSp>
        <p:nvCxnSpPr>
          <p:cNvPr id="39" name="Straight Arrow Connector 16">
            <a:extLst>
              <a:ext uri="{FF2B5EF4-FFF2-40B4-BE49-F238E27FC236}">
                <a16:creationId xmlns:a16="http://schemas.microsoft.com/office/drawing/2014/main" id="{6E73138D-1DBD-B242-34DA-B7BCBCCE8E15}"/>
              </a:ext>
            </a:extLst>
          </p:cNvPr>
          <p:cNvCxnSpPr/>
          <p:nvPr/>
        </p:nvCxnSpPr>
        <p:spPr>
          <a:xfrm>
            <a:off x="0" y="5507674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B8B66AF-C298-C5D6-E236-34A249AB4B8A}"/>
              </a:ext>
            </a:extLst>
          </p:cNvPr>
          <p:cNvSpPr txBox="1"/>
          <p:nvPr/>
        </p:nvSpPr>
        <p:spPr>
          <a:xfrm>
            <a:off x="662974" y="5800365"/>
            <a:ext cx="27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올릴 내용 입력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DA57D8D5-9766-9C10-5C3C-5E4EE1968322}"/>
              </a:ext>
            </a:extLst>
          </p:cNvPr>
          <p:cNvCxnSpPr/>
          <p:nvPr/>
        </p:nvCxnSpPr>
        <p:spPr>
          <a:xfrm>
            <a:off x="3772349" y="5419047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30">
            <a:extLst>
              <a:ext uri="{FF2B5EF4-FFF2-40B4-BE49-F238E27FC236}">
                <a16:creationId xmlns:a16="http://schemas.microsoft.com/office/drawing/2014/main" id="{2F78A63B-2777-574E-6106-56BDA86641DE}"/>
              </a:ext>
            </a:extLst>
          </p:cNvPr>
          <p:cNvSpPr/>
          <p:nvPr/>
        </p:nvSpPr>
        <p:spPr>
          <a:xfrm>
            <a:off x="8217064" y="5550675"/>
            <a:ext cx="383773" cy="31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48787A84-23B7-2AD3-C00E-BEC75E26F3E6}"/>
              </a:ext>
            </a:extLst>
          </p:cNvPr>
          <p:cNvSpPr/>
          <p:nvPr/>
        </p:nvSpPr>
        <p:spPr>
          <a:xfrm>
            <a:off x="8785589" y="5315478"/>
            <a:ext cx="1871734" cy="252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671CB-3030-94A9-FB63-DDFDC80AB65B}"/>
              </a:ext>
            </a:extLst>
          </p:cNvPr>
          <p:cNvSpPr txBox="1"/>
          <p:nvPr/>
        </p:nvSpPr>
        <p:spPr>
          <a:xfrm>
            <a:off x="9623624" y="6032415"/>
            <a:ext cx="1572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누르기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52E4721-3436-02C8-F400-1E0FB0126A7C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150382" y="5697673"/>
            <a:ext cx="577936" cy="3685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>
            <a:extLst>
              <a:ext uri="{FF2B5EF4-FFF2-40B4-BE49-F238E27FC236}">
                <a16:creationId xmlns:a16="http://schemas.microsoft.com/office/drawing/2014/main" id="{84A544A4-4CC6-A312-AF8B-58222680C92C}"/>
              </a:ext>
            </a:extLst>
          </p:cNvPr>
          <p:cNvSpPr/>
          <p:nvPr/>
        </p:nvSpPr>
        <p:spPr>
          <a:xfrm>
            <a:off x="6244613" y="6089973"/>
            <a:ext cx="364564" cy="314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62C62-B6A3-C298-8BAB-01F0DB675E59}"/>
              </a:ext>
            </a:extLst>
          </p:cNvPr>
          <p:cNvSpPr txBox="1"/>
          <p:nvPr/>
        </p:nvSpPr>
        <p:spPr>
          <a:xfrm>
            <a:off x="9313097" y="4865203"/>
            <a:ext cx="218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간단한 설명 입력</a:t>
            </a:r>
          </a:p>
        </p:txBody>
      </p: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53083D50-BF97-5FAF-77A0-FE2AC979A275}"/>
              </a:ext>
            </a:extLst>
          </p:cNvPr>
          <p:cNvCxnSpPr/>
          <p:nvPr/>
        </p:nvCxnSpPr>
        <p:spPr>
          <a:xfrm>
            <a:off x="7508706" y="5467502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9688B0B-4D23-8FCC-230A-565D4904E7D7}"/>
              </a:ext>
            </a:extLst>
          </p:cNvPr>
          <p:cNvCxnSpPr>
            <a:cxnSpLocks/>
          </p:cNvCxnSpPr>
          <p:nvPr/>
        </p:nvCxnSpPr>
        <p:spPr>
          <a:xfrm>
            <a:off x="6424903" y="6419028"/>
            <a:ext cx="311072" cy="297074"/>
          </a:xfrm>
          <a:prstGeom prst="bentConnector3">
            <a:avLst>
              <a:gd name="adj1" fmla="val -12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C97BD1-6AFF-4D1A-F5FE-2862A0988CCD}"/>
              </a:ext>
            </a:extLst>
          </p:cNvPr>
          <p:cNvSpPr txBox="1"/>
          <p:nvPr/>
        </p:nvSpPr>
        <p:spPr>
          <a:xfrm>
            <a:off x="6639026" y="6624903"/>
            <a:ext cx="2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전 준비단계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:add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6" grpId="0" animBg="1"/>
      <p:bldP spid="27" grpId="0" animBg="1"/>
      <p:bldP spid="34" grpId="0" animBg="1"/>
      <p:bldP spid="35" grpId="0" animBg="1"/>
      <p:bldP spid="36" grpId="0"/>
      <p:bldP spid="40" grpId="0"/>
      <p:bldP spid="45" grpId="0" animBg="1"/>
      <p:bldP spid="48" grpId="0" animBg="1"/>
      <p:bldP spid="49" grpId="0"/>
      <p:bldP spid="54" grpId="0" animBg="1"/>
      <p:bldP spid="57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EBF14C-EF3F-DEEF-AA87-E3699EF0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465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D4A38-F67A-2CCB-CBBA-A3BBE4AA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94" y="1255007"/>
            <a:ext cx="10992612" cy="417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한 것</a:t>
            </a:r>
            <a:endParaRPr lang="en-US" altLang="ko-KR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4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파일만들어서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*Commit</a:t>
            </a:r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변경사항 확정하고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 두는 것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1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850516" y="1252690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7E9B1-7102-9147-247A-9A6A80C579FD}"/>
              </a:ext>
            </a:extLst>
          </p:cNvPr>
          <p:cNvSpPr txBox="1"/>
          <p:nvPr/>
        </p:nvSpPr>
        <p:spPr>
          <a:xfrm>
            <a:off x="94859" y="1510504"/>
            <a:ext cx="9300753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 설정하기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(Add remote)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Why?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그래야 내 컴퓨터에서 수정한 내용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142F1-2649-7F84-4377-D104F8073595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714D37-28FC-7106-76ED-7E772494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7" y="2684679"/>
            <a:ext cx="5999375" cy="119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7D2B99-9436-ACDD-8FC9-A0623DAA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7" y="2678199"/>
            <a:ext cx="5380705" cy="3317565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D12F3346-B6D5-6037-ED1E-A027B599175D}"/>
              </a:ext>
            </a:extLst>
          </p:cNvPr>
          <p:cNvSpPr/>
          <p:nvPr/>
        </p:nvSpPr>
        <p:spPr>
          <a:xfrm>
            <a:off x="143418" y="3788442"/>
            <a:ext cx="500958" cy="39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69A905BB-BF54-4EC7-4F53-DBB099301017}"/>
              </a:ext>
            </a:extLst>
          </p:cNvPr>
          <p:cNvSpPr/>
          <p:nvPr/>
        </p:nvSpPr>
        <p:spPr>
          <a:xfrm>
            <a:off x="2505890" y="3024117"/>
            <a:ext cx="317090" cy="259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2A5861F8-D304-25EB-D86D-345E263A0B5D}"/>
              </a:ext>
            </a:extLst>
          </p:cNvPr>
          <p:cNvSpPr/>
          <p:nvPr/>
        </p:nvSpPr>
        <p:spPr>
          <a:xfrm>
            <a:off x="3566553" y="4858033"/>
            <a:ext cx="815203" cy="16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6FC3B-A08C-82CB-24E7-F60F9E0F3235}"/>
              </a:ext>
            </a:extLst>
          </p:cNvPr>
          <p:cNvSpPr/>
          <p:nvPr/>
        </p:nvSpPr>
        <p:spPr>
          <a:xfrm>
            <a:off x="5920722" y="2758529"/>
            <a:ext cx="5664372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C2534F-B710-9FE5-3087-64EC348E7D04}"/>
              </a:ext>
            </a:extLst>
          </p:cNvPr>
          <p:cNvSpPr txBox="1"/>
          <p:nvPr/>
        </p:nvSpPr>
        <p:spPr>
          <a:xfrm>
            <a:off x="6364316" y="2437440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클립보드에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저장해놓은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붙여넣기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A0B9CF-1ED4-4D41-1205-33AAC5F37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4" t="13534" r="-96" b="4677"/>
          <a:stretch/>
        </p:blipFill>
        <p:spPr>
          <a:xfrm>
            <a:off x="5890037" y="4376516"/>
            <a:ext cx="5992291" cy="963033"/>
          </a:xfrm>
          <a:prstGeom prst="rect">
            <a:avLst/>
          </a:prstGeom>
        </p:spPr>
      </p:pic>
      <p:sp>
        <p:nvSpPr>
          <p:cNvPr id="44" name="Rectangle 32">
            <a:extLst>
              <a:ext uri="{FF2B5EF4-FFF2-40B4-BE49-F238E27FC236}">
                <a16:creationId xmlns:a16="http://schemas.microsoft.com/office/drawing/2014/main" id="{87CDD32B-282F-5733-BEB5-EC111AAA230D}"/>
              </a:ext>
            </a:extLst>
          </p:cNvPr>
          <p:cNvSpPr/>
          <p:nvPr/>
        </p:nvSpPr>
        <p:spPr>
          <a:xfrm>
            <a:off x="5951407" y="4537211"/>
            <a:ext cx="3002349" cy="27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59DFF-A38A-887B-5529-70CCBB9CFEDD}"/>
              </a:ext>
            </a:extLst>
          </p:cNvPr>
          <p:cNvSpPr txBox="1"/>
          <p:nvPr/>
        </p:nvSpPr>
        <p:spPr>
          <a:xfrm>
            <a:off x="6096000" y="547777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별명을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지정해야함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으로 적어라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0F21D-6709-5F58-A28A-524C0B0D4B70}"/>
              </a:ext>
            </a:extLst>
          </p:cNvPr>
          <p:cNvSpPr txBox="1"/>
          <p:nvPr/>
        </p:nvSpPr>
        <p:spPr>
          <a:xfrm>
            <a:off x="6459233" y="6082347"/>
            <a:ext cx="56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여기서부터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‘origin’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이란 방금 추가한 주소의 저장소를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나타내는것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</a:p>
        </p:txBody>
      </p:sp>
      <p:cxnSp>
        <p:nvCxnSpPr>
          <p:cNvPr id="52" name="Straight Arrow Connector 16">
            <a:extLst>
              <a:ext uri="{FF2B5EF4-FFF2-40B4-BE49-F238E27FC236}">
                <a16:creationId xmlns:a16="http://schemas.microsoft.com/office/drawing/2014/main" id="{544CC615-268E-E22B-0BDE-DF832F66EA73}"/>
              </a:ext>
            </a:extLst>
          </p:cNvPr>
          <p:cNvCxnSpPr/>
          <p:nvPr/>
        </p:nvCxnSpPr>
        <p:spPr>
          <a:xfrm>
            <a:off x="5544017" y="330166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BF9247BD-8B9F-4D51-FC6F-A7E68C61D79A}"/>
              </a:ext>
            </a:extLst>
          </p:cNvPr>
          <p:cNvCxnSpPr>
            <a:cxnSpLocks/>
          </p:cNvCxnSpPr>
          <p:nvPr/>
        </p:nvCxnSpPr>
        <p:spPr>
          <a:xfrm>
            <a:off x="9016486" y="3963424"/>
            <a:ext cx="0" cy="28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33" grpId="0" animBg="1"/>
      <p:bldP spid="37" grpId="0"/>
      <p:bldP spid="44" grpId="0" animBg="1"/>
      <p:bldP spid="46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229872" y="1579608"/>
            <a:ext cx="208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DBAB6-04E8-87AA-69FD-94FA438C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87"/>
          <a:stretch/>
        </p:blipFill>
        <p:spPr>
          <a:xfrm>
            <a:off x="914205" y="2261044"/>
            <a:ext cx="10052263" cy="2987603"/>
          </a:xfrm>
          <a:prstGeom prst="rect">
            <a:avLst/>
          </a:prstGeom>
        </p:spPr>
      </p:pic>
      <p:sp>
        <p:nvSpPr>
          <p:cNvPr id="17" name="Rectangle 32">
            <a:extLst>
              <a:ext uri="{FF2B5EF4-FFF2-40B4-BE49-F238E27FC236}">
                <a16:creationId xmlns:a16="http://schemas.microsoft.com/office/drawing/2014/main" id="{D76F12AB-6D2B-241B-0093-731A2857A7B5}"/>
              </a:ext>
            </a:extLst>
          </p:cNvPr>
          <p:cNvSpPr/>
          <p:nvPr/>
        </p:nvSpPr>
        <p:spPr>
          <a:xfrm>
            <a:off x="928935" y="4479400"/>
            <a:ext cx="415050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8762D63D-0B1D-5E63-29BA-27E4FB0BAE14}"/>
              </a:ext>
            </a:extLst>
          </p:cNvPr>
          <p:cNvSpPr/>
          <p:nvPr/>
        </p:nvSpPr>
        <p:spPr>
          <a:xfrm>
            <a:off x="1535466" y="2912736"/>
            <a:ext cx="1005216" cy="29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211974-F359-B16A-E197-93538CEE3D62}"/>
              </a:ext>
            </a:extLst>
          </p:cNvPr>
          <p:cNvSpPr txBox="1"/>
          <p:nvPr/>
        </p:nvSpPr>
        <p:spPr>
          <a:xfrm>
            <a:off x="2981175" y="2912862"/>
            <a:ext cx="569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검색한후  </a:t>
            </a: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install!!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574C8-9D21-7F9A-72F0-8120F5ED4C2B}"/>
              </a:ext>
            </a:extLst>
          </p:cNvPr>
          <p:cNvSpPr txBox="1"/>
          <p:nvPr/>
        </p:nvSpPr>
        <p:spPr>
          <a:xfrm>
            <a:off x="3579889" y="5698247"/>
            <a:ext cx="7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설치가 끝나면 </a:t>
            </a:r>
            <a:r>
              <a:rPr lang="en-US" altLang="ko-KR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좌측 하단 파란바에 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있고 누르면 나온다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3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AA9E8E8-A63D-14C7-FB1E-30F27082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7" y="4540806"/>
            <a:ext cx="3720497" cy="1943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A24D20-AA44-C77D-6706-4247DC0D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" y="2630378"/>
            <a:ext cx="7534275" cy="56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994" y="6531470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94860" y="1609353"/>
            <a:ext cx="614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(1) … Why? Commit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히스토리 확인하기 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E540FFF-76D3-53C3-F406-899090FEE15A}"/>
              </a:ext>
            </a:extLst>
          </p:cNvPr>
          <p:cNvSpPr/>
          <p:nvPr/>
        </p:nvSpPr>
        <p:spPr>
          <a:xfrm>
            <a:off x="3984769" y="2630377"/>
            <a:ext cx="3631140" cy="333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E4F9B50-78BC-2219-CB7F-DEFC4A28E2F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673970" y="2777362"/>
            <a:ext cx="380986" cy="111278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E1D350C-C4CA-8067-F24A-1FEF1C2C2A69}"/>
              </a:ext>
            </a:extLst>
          </p:cNvPr>
          <p:cNvSpPr txBox="1"/>
          <p:nvPr/>
        </p:nvSpPr>
        <p:spPr>
          <a:xfrm>
            <a:off x="341592" y="3785858"/>
            <a:ext cx="5330512" cy="6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b="1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가리키고있고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master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내컴퓨터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 버전이 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뜻이다</a:t>
            </a:r>
            <a:r>
              <a:rPr lang="en-US" altLang="ko-KR" sz="12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604843BE-0CD5-ABEA-212C-75E31A4630CA}"/>
              </a:ext>
            </a:extLst>
          </p:cNvPr>
          <p:cNvSpPr/>
          <p:nvPr/>
        </p:nvSpPr>
        <p:spPr>
          <a:xfrm rot="2616368">
            <a:off x="1743482" y="2926206"/>
            <a:ext cx="745263" cy="711721"/>
          </a:xfrm>
          <a:prstGeom prst="leftUpArrow">
            <a:avLst>
              <a:gd name="adj1" fmla="val 5860"/>
              <a:gd name="adj2" fmla="val 11879"/>
              <a:gd name="adj3" fmla="val 13781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76B8EB29-71FA-DD93-DF3F-9196A0FFD876}"/>
              </a:ext>
            </a:extLst>
          </p:cNvPr>
          <p:cNvSpPr/>
          <p:nvPr/>
        </p:nvSpPr>
        <p:spPr>
          <a:xfrm>
            <a:off x="3031149" y="2877109"/>
            <a:ext cx="553843" cy="266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B23D-02B5-9CC1-787A-D428A128AA2B}"/>
              </a:ext>
            </a:extLst>
          </p:cNvPr>
          <p:cNvSpPr txBox="1"/>
          <p:nvPr/>
        </p:nvSpPr>
        <p:spPr>
          <a:xfrm>
            <a:off x="4420856" y="3262638"/>
            <a:ext cx="399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이건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 message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적었던거고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버전이라고 한다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44AB0-C951-5ED2-2931-5E857326C6FE}"/>
              </a:ext>
            </a:extLst>
          </p:cNvPr>
          <p:cNvSpPr txBox="1"/>
          <p:nvPr/>
        </p:nvSpPr>
        <p:spPr>
          <a:xfrm>
            <a:off x="7752715" y="2266430"/>
            <a:ext cx="435833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터미널창에 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log –-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oneline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–-all –-graph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입력</a:t>
            </a:r>
            <a:endParaRPr lang="en-US" altLang="ko-KR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(log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볼껀데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한줄로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모두 그래프형식으로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보겠다는뜻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8232BF-BEA4-43C3-8F3B-6573A4741CA0}"/>
              </a:ext>
            </a:extLst>
          </p:cNvPr>
          <p:cNvSpPr txBox="1"/>
          <p:nvPr/>
        </p:nvSpPr>
        <p:spPr>
          <a:xfrm>
            <a:off x="34069" y="2186897"/>
            <a:ext cx="42691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+`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5413673-797A-6B9B-FD29-4EC8C3F87B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7427" y="5879047"/>
            <a:ext cx="200880" cy="38371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C216FE-0E2D-5AA1-16FC-CD8BA2B064A5}"/>
              </a:ext>
            </a:extLst>
          </p:cNvPr>
          <p:cNvSpPr txBox="1"/>
          <p:nvPr/>
        </p:nvSpPr>
        <p:spPr>
          <a:xfrm>
            <a:off x="4069727" y="5769587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HEAD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E89A5EB-B6B2-E07C-4907-18BCDDCEF713}"/>
              </a:ext>
            </a:extLst>
          </p:cNvPr>
          <p:cNvCxnSpPr>
            <a:cxnSpLocks/>
          </p:cNvCxnSpPr>
          <p:nvPr/>
        </p:nvCxnSpPr>
        <p:spPr>
          <a:xfrm>
            <a:off x="4222130" y="6430899"/>
            <a:ext cx="479699" cy="168393"/>
          </a:xfrm>
          <a:prstGeom prst="bentConnector3">
            <a:avLst>
              <a:gd name="adj1" fmla="val 26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AE0355-634B-A3D2-EC00-FB6DC742572A}"/>
              </a:ext>
            </a:extLst>
          </p:cNvPr>
          <p:cNvSpPr txBox="1"/>
          <p:nvPr/>
        </p:nvSpPr>
        <p:spPr>
          <a:xfrm>
            <a:off x="4701829" y="6484349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ED4EAB-B574-ABE3-6E02-B02539C6116B}"/>
              </a:ext>
            </a:extLst>
          </p:cNvPr>
          <p:cNvSpPr txBox="1"/>
          <p:nvPr/>
        </p:nvSpPr>
        <p:spPr>
          <a:xfrm>
            <a:off x="239632" y="5237816"/>
            <a:ext cx="2403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graph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보는법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D777B-AB68-F95B-975E-43A6B38287EF}"/>
              </a:ext>
            </a:extLst>
          </p:cNvPr>
          <p:cNvSpPr txBox="1"/>
          <p:nvPr/>
        </p:nvSpPr>
        <p:spPr>
          <a:xfrm>
            <a:off x="6416756" y="5293688"/>
            <a:ext cx="5514950" cy="78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같은 파란색으로 돼있으면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가리키고 있다는 의미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1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/>
      <p:bldP spid="27" grpId="0" animBg="1"/>
      <p:bldP spid="13" grpId="0" animBg="1"/>
      <p:bldP spid="16" grpId="0"/>
      <p:bldP spid="23" grpId="0"/>
      <p:bldP spid="36" grpId="0"/>
      <p:bldP spid="43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0307C-46B0-8A66-C170-4D3EE0DAA85D}"/>
              </a:ext>
            </a:extLst>
          </p:cNvPr>
          <p:cNvSpPr txBox="1"/>
          <p:nvPr/>
        </p:nvSpPr>
        <p:spPr>
          <a:xfrm>
            <a:off x="161544" y="1546215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원격저장소로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D54E1-571D-085B-1BCB-082C55A1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4" y="2481786"/>
            <a:ext cx="5000348" cy="3386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D5D2FB-9F85-E500-D273-818E5EBD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61" y="2499200"/>
            <a:ext cx="3781425" cy="1895475"/>
          </a:xfrm>
          <a:prstGeom prst="rect">
            <a:avLst/>
          </a:prstGeom>
        </p:spPr>
      </p:pic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509340" y="3722031"/>
            <a:ext cx="497113" cy="42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BBD996B6-514B-9C63-5F47-C59E340B4CD4}"/>
              </a:ext>
            </a:extLst>
          </p:cNvPr>
          <p:cNvSpPr/>
          <p:nvPr/>
        </p:nvSpPr>
        <p:spPr>
          <a:xfrm flipH="1">
            <a:off x="3688284" y="4087183"/>
            <a:ext cx="1818737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C3E6214-6755-8833-CF0A-9A961F883E07}"/>
              </a:ext>
            </a:extLst>
          </p:cNvPr>
          <p:cNvSpPr/>
          <p:nvPr/>
        </p:nvSpPr>
        <p:spPr>
          <a:xfrm flipH="1" flipV="1">
            <a:off x="3577820" y="2801503"/>
            <a:ext cx="2822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7CB93-44BB-BAD7-34ED-CA66B8FDD1BF}"/>
              </a:ext>
            </a:extLst>
          </p:cNvPr>
          <p:cNvSpPr txBox="1"/>
          <p:nvPr/>
        </p:nvSpPr>
        <p:spPr>
          <a:xfrm>
            <a:off x="4715507" y="3779406"/>
            <a:ext cx="79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Push!!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EB588-D154-7D9A-AE7D-D8E9116E48CB}"/>
              </a:ext>
            </a:extLst>
          </p:cNvPr>
          <p:cNvSpPr txBox="1"/>
          <p:nvPr/>
        </p:nvSpPr>
        <p:spPr>
          <a:xfrm>
            <a:off x="7661905" y="4656852"/>
            <a:ext cx="3781425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 Graph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보면 변경되어 있다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Origin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이라는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ko-KR" altLang="en-US" sz="14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생긴것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D1A8-4985-1AFE-8E2F-834FB763B5C9}"/>
              </a:ext>
            </a:extLst>
          </p:cNvPr>
          <p:cNvSpPr txBox="1"/>
          <p:nvPr/>
        </p:nvSpPr>
        <p:spPr>
          <a:xfrm>
            <a:off x="6441791" y="5566881"/>
            <a:ext cx="5097564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버전을 원격저장소로  </a:t>
            </a:r>
            <a:r>
              <a:rPr lang="en-US" altLang="ko-KR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8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하기 성공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F9CB371-7377-467B-DB6A-2140A71B073F}"/>
              </a:ext>
            </a:extLst>
          </p:cNvPr>
          <p:cNvCxnSpPr>
            <a:cxnSpLocks/>
          </p:cNvCxnSpPr>
          <p:nvPr/>
        </p:nvCxnSpPr>
        <p:spPr>
          <a:xfrm flipV="1">
            <a:off x="6102137" y="1931221"/>
            <a:ext cx="0" cy="45696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C14806-DCC1-A334-405B-6EEEBFCE39AF}"/>
              </a:ext>
            </a:extLst>
          </p:cNvPr>
          <p:cNvSpPr txBox="1"/>
          <p:nvPr/>
        </p:nvSpPr>
        <p:spPr>
          <a:xfrm>
            <a:off x="6690369" y="210162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0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8" grpId="0"/>
      <p:bldP spid="2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5FCD49-EC8E-00C8-6ADB-92D03A9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0" y="2842216"/>
            <a:ext cx="10932413" cy="700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3386298" y="3217508"/>
            <a:ext cx="977047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404D42-9F65-5F9C-2FB2-BEA4CFBB3963}"/>
              </a:ext>
            </a:extLst>
          </p:cNvPr>
          <p:cNvCxnSpPr>
            <a:cxnSpLocks/>
            <a:stCxn id="19" idx="2"/>
            <a:endCxn id="16" idx="1"/>
          </p:cNvCxnSpPr>
          <p:nvPr/>
        </p:nvCxnSpPr>
        <p:spPr>
          <a:xfrm rot="16200000" flipH="1">
            <a:off x="3980469" y="3386757"/>
            <a:ext cx="893198" cy="1104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5673EF-BEC9-CA98-3AE4-5F1FAF436452}"/>
              </a:ext>
            </a:extLst>
          </p:cNvPr>
          <p:cNvSpPr txBox="1"/>
          <p:nvPr/>
        </p:nvSpPr>
        <p:spPr>
          <a:xfrm>
            <a:off x="4979315" y="4231714"/>
            <a:ext cx="399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4530093" y="3213658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5437418" y="3518975"/>
            <a:ext cx="482910" cy="4220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5889908" y="3814496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master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최신 버전을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가리킴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BC10D-3765-8925-07A1-B42D0C9A4085}"/>
              </a:ext>
            </a:extLst>
          </p:cNvPr>
          <p:cNvSpPr txBox="1"/>
          <p:nvPr/>
        </p:nvSpPr>
        <p:spPr>
          <a:xfrm>
            <a:off x="1071033" y="5228514"/>
            <a:ext cx="9957219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지역저장소의 최신버전과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최신버전이 둘 다 </a:t>
            </a:r>
            <a:r>
              <a:rPr lang="en-US" altLang="ko-K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test1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가리키고 있다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동기화가 끝났다는 뜻</a:t>
            </a: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0BFF-161C-B60E-8A8F-879CEB74853E}"/>
              </a:ext>
            </a:extLst>
          </p:cNvPr>
          <p:cNvSpPr txBox="1"/>
          <p:nvPr/>
        </p:nvSpPr>
        <p:spPr>
          <a:xfrm>
            <a:off x="325796" y="2142156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터미널로확인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BB29889-6851-D11B-3BEC-5424E70691E2}"/>
              </a:ext>
            </a:extLst>
          </p:cNvPr>
          <p:cNvSpPr/>
          <p:nvPr/>
        </p:nvSpPr>
        <p:spPr>
          <a:xfrm>
            <a:off x="6529311" y="3185066"/>
            <a:ext cx="877772" cy="3034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2" grpId="0" animBg="1"/>
      <p:bldP spid="24" grpId="0"/>
      <p:bldP spid="27" grpId="0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524FD5-FA62-1B29-6E45-C9F33289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98" y="1946821"/>
            <a:ext cx="4490550" cy="2122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80D78BDF-A75F-1CB6-6EEE-0EBBE9F8BD31}"/>
              </a:ext>
            </a:extLst>
          </p:cNvPr>
          <p:cNvSpPr/>
          <p:nvPr/>
        </p:nvSpPr>
        <p:spPr>
          <a:xfrm>
            <a:off x="1471079" y="3326637"/>
            <a:ext cx="1026645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0B3D5A9F-00CD-2BBE-B0B2-20D059189F63}"/>
              </a:ext>
            </a:extLst>
          </p:cNvPr>
          <p:cNvSpPr/>
          <p:nvPr/>
        </p:nvSpPr>
        <p:spPr>
          <a:xfrm>
            <a:off x="3879581" y="2759745"/>
            <a:ext cx="1875491" cy="27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454B-66EC-BADA-AD2F-F739C04AB83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3746347" y="3121750"/>
            <a:ext cx="1158088" cy="9838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F9D08-9B23-9B35-3A54-D93457F10475}"/>
              </a:ext>
            </a:extLst>
          </p:cNvPr>
          <p:cNvSpPr txBox="1"/>
          <p:nvPr/>
        </p:nvSpPr>
        <p:spPr>
          <a:xfrm>
            <a:off x="1911837" y="4192730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Work1.txt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파일에 아무 말이나 추가해보자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206581-B3F5-C9F9-871B-5AA4E480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22" y="1946821"/>
            <a:ext cx="3636866" cy="2122309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BC6EA6E0-DA17-FA3A-BB6D-3798BF9BFBD6}"/>
              </a:ext>
            </a:extLst>
          </p:cNvPr>
          <p:cNvSpPr/>
          <p:nvPr/>
        </p:nvSpPr>
        <p:spPr>
          <a:xfrm>
            <a:off x="6465841" y="2849682"/>
            <a:ext cx="352269" cy="311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FB05D-9633-B0FF-8C76-F93B78E4D7FA}"/>
              </a:ext>
            </a:extLst>
          </p:cNvPr>
          <p:cNvSpPr txBox="1"/>
          <p:nvPr/>
        </p:nvSpPr>
        <p:spPr>
          <a:xfrm>
            <a:off x="94860" y="1446664"/>
            <a:ext cx="389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3CB317AC-9AF9-BB7D-0E4D-10F65E239AA2}"/>
              </a:ext>
            </a:extLst>
          </p:cNvPr>
          <p:cNvCxnSpPr/>
          <p:nvPr/>
        </p:nvCxnSpPr>
        <p:spPr>
          <a:xfrm>
            <a:off x="6022958" y="3006599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8B1F09AA-51B7-CEED-4AE2-56D6FBDD771A}"/>
              </a:ext>
            </a:extLst>
          </p:cNvPr>
          <p:cNvSpPr/>
          <p:nvPr/>
        </p:nvSpPr>
        <p:spPr>
          <a:xfrm>
            <a:off x="6948328" y="2677813"/>
            <a:ext cx="1839732" cy="171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315DA-13FD-B62A-FF93-2FC1594BCE8F}"/>
              </a:ext>
            </a:extLst>
          </p:cNvPr>
          <p:cNvSpPr txBox="1"/>
          <p:nvPr/>
        </p:nvSpPr>
        <p:spPr>
          <a:xfrm>
            <a:off x="6984521" y="3475741"/>
            <a:ext cx="384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라고 메시지 입력하고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Commit!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F7C63AF-B7D0-85FB-1348-55B823CD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" y="5081203"/>
            <a:ext cx="7734300" cy="76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7E96D2-1EC0-B38F-8BA5-402401BB168C}"/>
              </a:ext>
            </a:extLst>
          </p:cNvPr>
          <p:cNvSpPr txBox="1"/>
          <p:nvPr/>
        </p:nvSpPr>
        <p:spPr>
          <a:xfrm>
            <a:off x="0" y="4682200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터미널창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7FA2E6-62D9-F400-FBC2-848CE0957598}"/>
              </a:ext>
            </a:extLst>
          </p:cNvPr>
          <p:cNvSpPr txBox="1"/>
          <p:nvPr/>
        </p:nvSpPr>
        <p:spPr>
          <a:xfrm>
            <a:off x="817596" y="5882106"/>
            <a:ext cx="7241361" cy="88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이고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지역저장소의 최신버전은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Test1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은 원격저장소로 올라갔지만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, test2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는 아직 원격저장소로 안 올라갔다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580EC6-F4AE-B538-FA97-11E387EB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25" y="5074951"/>
            <a:ext cx="2951853" cy="7662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82FD36-786F-C113-5749-65AB5749A3DA}"/>
              </a:ext>
            </a:extLst>
          </p:cNvPr>
          <p:cNvSpPr txBox="1"/>
          <p:nvPr/>
        </p:nvSpPr>
        <p:spPr>
          <a:xfrm>
            <a:off x="8403916" y="4731722"/>
            <a:ext cx="163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Graph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B080D7-FDA7-FF89-6FB9-F1ED49623EA8}"/>
              </a:ext>
            </a:extLst>
          </p:cNvPr>
          <p:cNvCxnSpPr/>
          <p:nvPr/>
        </p:nvCxnSpPr>
        <p:spPr>
          <a:xfrm>
            <a:off x="362078" y="4610973"/>
            <a:ext cx="110709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9" grpId="0" animBg="1"/>
      <p:bldP spid="34" grpId="0" animBg="1"/>
      <p:bldP spid="35" grpId="0"/>
      <p:bldP spid="38" grpId="0"/>
      <p:bldP spid="39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06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4938792" y="1228143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091A84-F4B0-6A65-51C4-A45F51F8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42" y="2395044"/>
            <a:ext cx="4943475" cy="221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8D6D1-45E3-B857-6E0C-BAA3CE9D60AE}"/>
              </a:ext>
            </a:extLst>
          </p:cNvPr>
          <p:cNvSpPr txBox="1"/>
          <p:nvPr/>
        </p:nvSpPr>
        <p:spPr>
          <a:xfrm>
            <a:off x="468462" y="2395044"/>
            <a:ext cx="5627538" cy="226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원격저장소로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해보자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그런 다음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Graph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터미널창을 통해 확인해보면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원격저장소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origin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최신버전이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바뀐 것을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볼수있다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제일 최근에 변경된 내용이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test2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버전이라는 뜻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50400C-47E7-3A82-E5D3-0FA2E371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80" y="5245210"/>
            <a:ext cx="8138321" cy="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83" y="6390277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D8841D-6725-9F5D-EA18-D2EBF0B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" y="3242942"/>
            <a:ext cx="2838584" cy="1498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CCBFB1-CD41-1455-F503-EE3D181700A3}"/>
              </a:ext>
            </a:extLst>
          </p:cNvPr>
          <p:cNvSpPr txBox="1"/>
          <p:nvPr/>
        </p:nvSpPr>
        <p:spPr>
          <a:xfrm>
            <a:off x="4438525" y="1727087"/>
            <a:ext cx="20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7ECB0-2C0B-6BE5-C406-D4572A401443}"/>
              </a:ext>
            </a:extLst>
          </p:cNvPr>
          <p:cNvSpPr txBox="1"/>
          <p:nvPr/>
        </p:nvSpPr>
        <p:spPr>
          <a:xfrm>
            <a:off x="4481064" y="2426849"/>
            <a:ext cx="7079315" cy="187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컴퓨터파일의 변경사항을 추적하고 여러 명의 사용자들 간에 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해당 파일들의 작업을 조율하기 위한 분산버전관리 시스템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se-nanumsquare"/>
              </a:rPr>
              <a:t>.</a:t>
            </a:r>
            <a:endParaRPr lang="ko-KR" altLang="en-US" sz="2000" b="0" i="0" dirty="0">
              <a:solidFill>
                <a:srgbClr val="557A74"/>
              </a:solidFill>
              <a:effectLst/>
              <a:latin typeface="se-nanumgothic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inherit"/>
              </a:rPr>
              <a:t>즉 모든 파일의 변화를 기록하는 것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inherit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CLI(Command Line Interface)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7DB5E9-9F48-E22B-C1BC-7F4A2375778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C4CF-3A0D-2547-2407-0526E294939F}"/>
              </a:ext>
            </a:extLst>
          </p:cNvPr>
          <p:cNvSpPr txBox="1"/>
          <p:nvPr/>
        </p:nvSpPr>
        <p:spPr>
          <a:xfrm>
            <a:off x="5069017" y="4695902"/>
            <a:ext cx="6145224" cy="142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rPr>
              <a:t>＊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깃에서 버전이란</a:t>
            </a:r>
            <a:r>
              <a:rPr lang="en-US" altLang="ko-KR" sz="1600" b="1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흔히 알고 있듯이 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나눔고딕" pitchFamily="2" charset="-127"/>
                <a:ea typeface="나눔고딕" pitchFamily="2" charset="-127"/>
              </a:rPr>
              <a:t>문서를 수정하고 저장할 때마다 생기는 것이라고 생각하면 쉽다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깃과 같은 버전 관리 시스템을 이용하여 버전을 관리하면 원래 파일 이름은 그대로 유지하면서 파일에서 무엇을 변경했는지를 변경 시점마다 저장할 수 있다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1528" y="625656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BE693-7EEF-F3AB-6D07-2C8CA7516DA3}"/>
              </a:ext>
            </a:extLst>
          </p:cNvPr>
          <p:cNvSpPr txBox="1"/>
          <p:nvPr/>
        </p:nvSpPr>
        <p:spPr>
          <a:xfrm>
            <a:off x="94859" y="1511980"/>
            <a:ext cx="810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레퍼지토리를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지역저장소로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Clone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006997-2DD9-74BA-8714-A9E901F2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9" r="22743" b="21512"/>
          <a:stretch/>
        </p:blipFill>
        <p:spPr>
          <a:xfrm>
            <a:off x="520331" y="2870919"/>
            <a:ext cx="3564640" cy="181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4731E-A170-C9A5-EE20-4A6BEB8FBF1D}"/>
              </a:ext>
            </a:extLst>
          </p:cNvPr>
          <p:cNvSpPr txBox="1"/>
          <p:nvPr/>
        </p:nvSpPr>
        <p:spPr>
          <a:xfrm>
            <a:off x="49164" y="2366953"/>
            <a:ext cx="3239232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Ctrl+shift+p</a:t>
            </a:r>
            <a:r>
              <a:rPr lang="en-US" altLang="ko-KR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해서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명령팔레트</a:t>
            </a:r>
            <a:r>
              <a:rPr lang="ko-KR" altLang="en-US" sz="14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 열기</a:t>
            </a: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170C21C3-8A08-8C17-408A-B6BC3F8AB13A}"/>
              </a:ext>
            </a:extLst>
          </p:cNvPr>
          <p:cNvSpPr/>
          <p:nvPr/>
        </p:nvSpPr>
        <p:spPr>
          <a:xfrm>
            <a:off x="2046451" y="3261873"/>
            <a:ext cx="808877" cy="28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4C8E2-5CA1-A20C-2541-E7508DEBE233}"/>
              </a:ext>
            </a:extLst>
          </p:cNvPr>
          <p:cNvSpPr txBox="1"/>
          <p:nvPr/>
        </p:nvSpPr>
        <p:spPr>
          <a:xfrm>
            <a:off x="2714911" y="2948133"/>
            <a:ext cx="318293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Git: clone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6C028B0-DB49-4D94-1EC1-4B7DB0BF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9" t="-245" r="12568" b="245"/>
          <a:stretch/>
        </p:blipFill>
        <p:spPr>
          <a:xfrm>
            <a:off x="4596967" y="2882189"/>
            <a:ext cx="3763278" cy="2304584"/>
          </a:xfrm>
          <a:prstGeom prst="rect">
            <a:avLst/>
          </a:prstGeo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50E68CF2-7C92-29A6-67FB-3CEDD46E4312}"/>
              </a:ext>
            </a:extLst>
          </p:cNvPr>
          <p:cNvSpPr/>
          <p:nvPr/>
        </p:nvSpPr>
        <p:spPr>
          <a:xfrm>
            <a:off x="4996545" y="3230628"/>
            <a:ext cx="2597802" cy="200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E165F-0404-69B5-6871-5BF7098E8DAF}"/>
              </a:ext>
            </a:extLst>
          </p:cNvPr>
          <p:cNvSpPr txBox="1"/>
          <p:nvPr/>
        </p:nvSpPr>
        <p:spPr>
          <a:xfrm>
            <a:off x="5684823" y="3848886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입력후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Enter!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5F0DF4-02B9-5B7A-61F2-91CA450B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241" y="2892761"/>
            <a:ext cx="2486156" cy="298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1F22DB-D51D-3FB6-00A5-1081D22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89" y="3330674"/>
            <a:ext cx="2486156" cy="882766"/>
          </a:xfrm>
          <a:prstGeom prst="rect">
            <a:avLst/>
          </a:prstGeom>
        </p:spPr>
      </p:pic>
      <p:sp>
        <p:nvSpPr>
          <p:cNvPr id="29" name="Rectangle 32">
            <a:extLst>
              <a:ext uri="{FF2B5EF4-FFF2-40B4-BE49-F238E27FC236}">
                <a16:creationId xmlns:a16="http://schemas.microsoft.com/office/drawing/2014/main" id="{1B2FB106-4CC2-6366-EE98-C03E79562157}"/>
              </a:ext>
            </a:extLst>
          </p:cNvPr>
          <p:cNvSpPr/>
          <p:nvPr/>
        </p:nvSpPr>
        <p:spPr>
          <a:xfrm>
            <a:off x="9272528" y="3941703"/>
            <a:ext cx="480995" cy="16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6DB6D8-742D-E2BC-FB9D-3D6AF46CA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17" b="15906"/>
          <a:stretch/>
        </p:blipFill>
        <p:spPr>
          <a:xfrm>
            <a:off x="8944045" y="4380408"/>
            <a:ext cx="2616334" cy="797369"/>
          </a:xfrm>
          <a:prstGeom prst="rect">
            <a:avLst/>
          </a:prstGeom>
        </p:spPr>
      </p:pic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D177BBD0-BB0C-F592-C7EA-1FAB2B87C476}"/>
              </a:ext>
            </a:extLst>
          </p:cNvPr>
          <p:cNvCxnSpPr/>
          <p:nvPr/>
        </p:nvCxnSpPr>
        <p:spPr>
          <a:xfrm>
            <a:off x="4193409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CF4D409D-11A3-DC2C-7519-F53C118D73D2}"/>
              </a:ext>
            </a:extLst>
          </p:cNvPr>
          <p:cNvCxnSpPr/>
          <p:nvPr/>
        </p:nvCxnSpPr>
        <p:spPr>
          <a:xfrm>
            <a:off x="8486801" y="4022320"/>
            <a:ext cx="3126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D2090E-C400-0491-4A25-2C431DF8CC88}"/>
              </a:ext>
            </a:extLst>
          </p:cNvPr>
          <p:cNvCxnSpPr>
            <a:stCxn id="31" idx="2"/>
          </p:cNvCxnSpPr>
          <p:nvPr/>
        </p:nvCxnSpPr>
        <p:spPr>
          <a:xfrm rot="5400000">
            <a:off x="8775699" y="4521950"/>
            <a:ext cx="820687" cy="213234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A1019EC0-76BE-3A85-CFCD-E35ED8C86B02}"/>
              </a:ext>
            </a:extLst>
          </p:cNvPr>
          <p:cNvSpPr/>
          <p:nvPr/>
        </p:nvSpPr>
        <p:spPr>
          <a:xfrm>
            <a:off x="8988181" y="2958196"/>
            <a:ext cx="751912" cy="17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EC651-902A-E624-2773-BD1811A8B5C2}"/>
              </a:ext>
            </a:extLst>
          </p:cNvPr>
          <p:cNvSpPr txBox="1"/>
          <p:nvPr/>
        </p:nvSpPr>
        <p:spPr>
          <a:xfrm>
            <a:off x="9104078" y="255895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할 폴더 선택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B2727-1231-EC5F-9013-B4D50BE885BF}"/>
              </a:ext>
            </a:extLst>
          </p:cNvPr>
          <p:cNvSpPr txBox="1"/>
          <p:nvPr/>
        </p:nvSpPr>
        <p:spPr>
          <a:xfrm>
            <a:off x="5876818" y="5599173"/>
            <a:ext cx="2766315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하고 폴더 확인해보면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만든 </a:t>
            </a:r>
            <a:endParaRPr lang="en-US" altLang="ko-KR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내용이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저장돼있다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D5464F-9774-2936-AA4F-31A7FCFA1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710" y="4935401"/>
            <a:ext cx="2315105" cy="1692765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FED50987-41B4-B837-7AF7-5C78A10C7A45}"/>
              </a:ext>
            </a:extLst>
          </p:cNvPr>
          <p:cNvSpPr/>
          <p:nvPr/>
        </p:nvSpPr>
        <p:spPr>
          <a:xfrm>
            <a:off x="1600385" y="6256567"/>
            <a:ext cx="1595669" cy="30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2D9E0-A31D-DAFF-0A82-5D4EED0AA11B}"/>
              </a:ext>
            </a:extLst>
          </p:cNvPr>
          <p:cNvSpPr txBox="1"/>
          <p:nvPr/>
        </p:nvSpPr>
        <p:spPr>
          <a:xfrm>
            <a:off x="2171917" y="4603108"/>
            <a:ext cx="65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3" grpId="0" animBg="1"/>
      <p:bldP spid="24" grpId="0"/>
      <p:bldP spid="29" grpId="0" animBg="1"/>
      <p:bldP spid="37" grpId="0" animBg="1"/>
      <p:bldP spid="38" grpId="0"/>
      <p:bldP spid="39" grpId="0"/>
      <p:bldP spid="18" grpId="0" animBg="1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85" y="6486401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14CBF-4987-2CB9-4D18-9753B066B127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원격저장소에 수정된 내용 내 폴더로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2D26C-7ABA-EB3A-AE5C-6B4EAEDD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" y="2441320"/>
            <a:ext cx="5892145" cy="3307871"/>
          </a:xfrm>
          <a:prstGeom prst="rect">
            <a:avLst/>
          </a:prstGeom>
        </p:spPr>
      </p:pic>
      <p:sp>
        <p:nvSpPr>
          <p:cNvPr id="14" name="Rectangle 32">
            <a:extLst>
              <a:ext uri="{FF2B5EF4-FFF2-40B4-BE49-F238E27FC236}">
                <a16:creationId xmlns:a16="http://schemas.microsoft.com/office/drawing/2014/main" id="{49259E4F-DEE6-E2D8-0575-3F2AD4F6EED4}"/>
              </a:ext>
            </a:extLst>
          </p:cNvPr>
          <p:cNvSpPr/>
          <p:nvPr/>
        </p:nvSpPr>
        <p:spPr>
          <a:xfrm>
            <a:off x="94860" y="3865582"/>
            <a:ext cx="507673" cy="37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97AE1DDB-CEF7-7E4C-1772-598B49CA45C2}"/>
              </a:ext>
            </a:extLst>
          </p:cNvPr>
          <p:cNvSpPr/>
          <p:nvPr/>
        </p:nvSpPr>
        <p:spPr>
          <a:xfrm>
            <a:off x="3065925" y="3879469"/>
            <a:ext cx="2167130" cy="29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F648CB-A157-0C95-D812-9E7F0CB4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39" y="2441320"/>
            <a:ext cx="5427086" cy="2885030"/>
          </a:xfrm>
          <a:prstGeom prst="rect">
            <a:avLst/>
          </a:prstGeom>
        </p:spPr>
      </p:pic>
      <p:sp>
        <p:nvSpPr>
          <p:cNvPr id="18" name="Rectangle 32">
            <a:extLst>
              <a:ext uri="{FF2B5EF4-FFF2-40B4-BE49-F238E27FC236}">
                <a16:creationId xmlns:a16="http://schemas.microsoft.com/office/drawing/2014/main" id="{B24849C1-AE0B-DB9B-5B7C-EA18F83A29AB}"/>
              </a:ext>
            </a:extLst>
          </p:cNvPr>
          <p:cNvSpPr/>
          <p:nvPr/>
        </p:nvSpPr>
        <p:spPr>
          <a:xfrm>
            <a:off x="7846409" y="4637117"/>
            <a:ext cx="1158602" cy="76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6">
            <a:extLst>
              <a:ext uri="{FF2B5EF4-FFF2-40B4-BE49-F238E27FC236}">
                <a16:creationId xmlns:a16="http://schemas.microsoft.com/office/drawing/2014/main" id="{7CA58805-8473-E948-2D98-DBDB3F3F98C1}"/>
              </a:ext>
            </a:extLst>
          </p:cNvPr>
          <p:cNvCxnSpPr>
            <a:cxnSpLocks/>
          </p:cNvCxnSpPr>
          <p:nvPr/>
        </p:nvCxnSpPr>
        <p:spPr>
          <a:xfrm>
            <a:off x="6056132" y="4145103"/>
            <a:ext cx="482539" cy="64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90679-8903-41D8-146A-13DC78FFE707}"/>
              </a:ext>
            </a:extLst>
          </p:cNvPr>
          <p:cNvSpPr txBox="1"/>
          <p:nvPr/>
        </p:nvSpPr>
        <p:spPr>
          <a:xfrm>
            <a:off x="4230304" y="4207597"/>
            <a:ext cx="2766315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Click!</a:t>
            </a:r>
            <a:endParaRPr lang="ko-KR" altLang="en-US" sz="16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F4769-108D-6A55-2E72-EEBE0110D2EA}"/>
              </a:ext>
            </a:extLst>
          </p:cNvPr>
          <p:cNvSpPr txBox="1"/>
          <p:nvPr/>
        </p:nvSpPr>
        <p:spPr>
          <a:xfrm>
            <a:off x="9041914" y="4992541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내 컴퓨터에 변경사항이 적용됨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93644-6D89-1A03-5722-71D528FC3FC3}"/>
              </a:ext>
            </a:extLst>
          </p:cNvPr>
          <p:cNvSpPr txBox="1"/>
          <p:nvPr/>
        </p:nvSpPr>
        <p:spPr>
          <a:xfrm>
            <a:off x="8200153" y="5608537"/>
            <a:ext cx="2766315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 </a:t>
            </a:r>
            <a:r>
              <a:rPr lang="ko-KR" altLang="en-US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</a:t>
            </a: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!!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9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9EA0F9C-2478-1FF7-0A06-D03AB44A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15" y="1532856"/>
            <a:ext cx="3866788" cy="2204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1737E-AAB0-CD2F-A264-DEE71CF82314}"/>
              </a:ext>
            </a:extLst>
          </p:cNvPr>
          <p:cNvSpPr txBox="1"/>
          <p:nvPr/>
        </p:nvSpPr>
        <p:spPr>
          <a:xfrm>
            <a:off x="-371096" y="3161344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원격저장소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(remote)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로 설정한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6E678D-57B0-F7F3-F6F9-F6945C8F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5"/>
          <a:stretch/>
        </p:blipFill>
        <p:spPr>
          <a:xfrm>
            <a:off x="110781" y="4396488"/>
            <a:ext cx="3896956" cy="2330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F753-5024-7FBD-274E-85AD04807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281" y="4418616"/>
            <a:ext cx="3959900" cy="2325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477C77-29BB-260E-9B4E-181344F76402}"/>
              </a:ext>
            </a:extLst>
          </p:cNvPr>
          <p:cNvSpPr txBox="1"/>
          <p:nvPr/>
        </p:nvSpPr>
        <p:spPr>
          <a:xfrm>
            <a:off x="7653876" y="3094212"/>
            <a:ext cx="4860710" cy="11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깃허브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‘SILO_test1’ </a:t>
            </a:r>
            <a:r>
              <a:rPr lang="ko-KR" altLang="en-US" sz="1600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자신의 컴퓨터에 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한 </a:t>
            </a:r>
            <a:endParaRPr lang="en-US" altLang="ko-KR" sz="1600" dirty="0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B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VScode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DC015-686A-FF45-9E72-7D30FD53B14C}"/>
              </a:ext>
            </a:extLst>
          </p:cNvPr>
          <p:cNvSpPr txBox="1"/>
          <p:nvPr/>
        </p:nvSpPr>
        <p:spPr>
          <a:xfrm>
            <a:off x="4317135" y="3939226"/>
            <a:ext cx="3557730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GitHub ‘SILO_test1’ </a:t>
            </a:r>
            <a:r>
              <a:rPr lang="ko-KR" altLang="en-US" sz="1600" b="1" dirty="0" err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레퍼지토리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478867-F65E-112F-2E98-E87026A73C10}"/>
              </a:ext>
            </a:extLst>
          </p:cNvPr>
          <p:cNvCxnSpPr>
            <a:cxnSpLocks/>
          </p:cNvCxnSpPr>
          <p:nvPr/>
        </p:nvCxnSpPr>
        <p:spPr>
          <a:xfrm>
            <a:off x="4102127" y="1406434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44C6E38-508A-634B-190F-7E896D15D84E}"/>
              </a:ext>
            </a:extLst>
          </p:cNvPr>
          <p:cNvCxnSpPr>
            <a:cxnSpLocks/>
          </p:cNvCxnSpPr>
          <p:nvPr/>
        </p:nvCxnSpPr>
        <p:spPr>
          <a:xfrm>
            <a:off x="7975800" y="1400535"/>
            <a:ext cx="0" cy="53556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31010258-28BD-65A3-7D60-76BB714AC6C2}"/>
              </a:ext>
            </a:extLst>
          </p:cNvPr>
          <p:cNvSpPr/>
          <p:nvPr/>
        </p:nvSpPr>
        <p:spPr>
          <a:xfrm flipV="1">
            <a:off x="2659691" y="2659345"/>
            <a:ext cx="3261902" cy="2974105"/>
          </a:xfrm>
          <a:prstGeom prst="circularArrow">
            <a:avLst>
              <a:gd name="adj1" fmla="val 6591"/>
              <a:gd name="adj2" fmla="val 544832"/>
              <a:gd name="adj3" fmla="val 20115602"/>
              <a:gd name="adj4" fmla="val 16237008"/>
              <a:gd name="adj5" fmla="val 1022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429FD1B-0ED6-DA02-C2C1-C1217F8E8FE9}"/>
              </a:ext>
            </a:extLst>
          </p:cNvPr>
          <p:cNvSpPr/>
          <p:nvPr/>
        </p:nvSpPr>
        <p:spPr>
          <a:xfrm rot="4849574" flipV="1">
            <a:off x="6480636" y="2734190"/>
            <a:ext cx="2683655" cy="3197454"/>
          </a:xfrm>
          <a:prstGeom prst="circularArrow">
            <a:avLst>
              <a:gd name="adj1" fmla="val 7367"/>
              <a:gd name="adj2" fmla="val 959537"/>
              <a:gd name="adj3" fmla="val 20084018"/>
              <a:gd name="adj4" fmla="val 16187380"/>
              <a:gd name="adj5" fmla="val 1093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E8B1-A817-FA26-F2A5-628EFBD68148}"/>
              </a:ext>
            </a:extLst>
          </p:cNvPr>
          <p:cNvSpPr txBox="1"/>
          <p:nvPr/>
        </p:nvSpPr>
        <p:spPr>
          <a:xfrm>
            <a:off x="4569634" y="5115688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4D890-E9F5-8E31-51B5-4AB57D54A880}"/>
              </a:ext>
            </a:extLst>
          </p:cNvPr>
          <p:cNvSpPr txBox="1"/>
          <p:nvPr/>
        </p:nvSpPr>
        <p:spPr>
          <a:xfrm>
            <a:off x="5901556" y="5115687"/>
            <a:ext cx="1331922" cy="49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endParaRPr lang="ko-KR" altLang="en-US" sz="2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C2FF3-CFE8-0E38-713B-AE48454B4738}"/>
              </a:ext>
            </a:extLst>
          </p:cNvPr>
          <p:cNvSpPr txBox="1"/>
          <p:nvPr/>
        </p:nvSpPr>
        <p:spPr>
          <a:xfrm>
            <a:off x="4260099" y="5972514"/>
            <a:ext cx="3557730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변경사항들 바로바로 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push, pull</a:t>
            </a:r>
            <a:r>
              <a: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하며 협업가능</a:t>
            </a:r>
            <a:r>
              <a:rPr lang="en-US" altLang="ko-KR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9A30C-736F-98D4-B89F-1AB111453A2F}"/>
              </a:ext>
            </a:extLst>
          </p:cNvPr>
          <p:cNvSpPr txBox="1"/>
          <p:nvPr/>
        </p:nvSpPr>
        <p:spPr>
          <a:xfrm>
            <a:off x="94860" y="1511980"/>
            <a:ext cx="634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 ,Pull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C8E9B-43BF-56D2-A95C-DB5150E26E7F}"/>
              </a:ext>
            </a:extLst>
          </p:cNvPr>
          <p:cNvSpPr txBox="1"/>
          <p:nvPr/>
        </p:nvSpPr>
        <p:spPr>
          <a:xfrm>
            <a:off x="8242510" y="1591924"/>
            <a:ext cx="3683441" cy="128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하기전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무조건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해야함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이유는 </a:t>
            </a:r>
            <a:r>
              <a:rPr lang="ko-KR" altLang="en-US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뒤에설명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30" grpId="0" animBg="1"/>
      <p:bldP spid="33" grpId="0" animBg="1"/>
      <p:bldP spid="34" grpId="0"/>
      <p:bldP spid="35" grpId="0"/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C9C23-596B-C2DA-8E40-98BCEAD52F14}"/>
              </a:ext>
            </a:extLst>
          </p:cNvPr>
          <p:cNvSpPr txBox="1"/>
          <p:nvPr/>
        </p:nvSpPr>
        <p:spPr>
          <a:xfrm>
            <a:off x="4044853" y="1889619"/>
            <a:ext cx="4102294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주의할점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Pull 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</a:t>
            </a:r>
            <a:r>
              <a:rPr lang="ko-KR" altLang="en-US" sz="24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이유</a:t>
            </a:r>
            <a:endParaRPr lang="en-US" altLang="ko-KR" sz="2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6EB93-2D38-304A-5F8E-B2D81E057A19}"/>
              </a:ext>
            </a:extLst>
          </p:cNvPr>
          <p:cNvSpPr txBox="1"/>
          <p:nvPr/>
        </p:nvSpPr>
        <p:spPr>
          <a:xfrm>
            <a:off x="1189667" y="3711537"/>
            <a:ext cx="9512001" cy="211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브랜치와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관련있어서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그렇다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‘a’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최신버전인데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바로 뒤에 변경내용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‘b’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버전이 꼬여서 거부된다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그러므로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먼저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pull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원격저장소의 최신버전을 등록을 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것을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해야 변경내용이 올라간다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76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F94F9-3691-2E3B-F6B0-6FEB34F60EF6}"/>
              </a:ext>
            </a:extLst>
          </p:cNvPr>
          <p:cNvSpPr txBox="1"/>
          <p:nvPr/>
        </p:nvSpPr>
        <p:spPr>
          <a:xfrm>
            <a:off x="5083085" y="2694287"/>
            <a:ext cx="1486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84F1-9664-9C0C-A919-E44B1584160E}"/>
              </a:ext>
            </a:extLst>
          </p:cNvPr>
          <p:cNvSpPr txBox="1"/>
          <p:nvPr/>
        </p:nvSpPr>
        <p:spPr>
          <a:xfrm>
            <a:off x="3902701" y="3962807"/>
            <a:ext cx="3846933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협업을 위해선 동료를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원격저장소로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추가해야함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8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535002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 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E081-3E31-E13A-CF52-C7512ECF0BEF}"/>
              </a:ext>
            </a:extLst>
          </p:cNvPr>
          <p:cNvSpPr txBox="1"/>
          <p:nvPr/>
        </p:nvSpPr>
        <p:spPr>
          <a:xfrm>
            <a:off x="922464" y="775532"/>
            <a:ext cx="227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844" y="629435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D2FBD4FA-13F4-855A-027B-739C41C0D7F2}"/>
              </a:ext>
            </a:extLst>
          </p:cNvPr>
          <p:cNvCxnSpPr>
            <a:cxnSpLocks/>
          </p:cNvCxnSpPr>
          <p:nvPr/>
        </p:nvCxnSpPr>
        <p:spPr>
          <a:xfrm>
            <a:off x="7501610" y="1258827"/>
            <a:ext cx="207904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B5183C-A006-0B63-F810-EA670C689AD0}"/>
              </a:ext>
            </a:extLst>
          </p:cNvPr>
          <p:cNvSpPr txBox="1"/>
          <p:nvPr/>
        </p:nvSpPr>
        <p:spPr>
          <a:xfrm>
            <a:off x="7407082" y="775653"/>
            <a:ext cx="253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Vscode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GIT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E99A-2509-0D3D-7B87-2C290007618F}"/>
              </a:ext>
            </a:extLst>
          </p:cNvPr>
          <p:cNvSpPr txBox="1"/>
          <p:nvPr/>
        </p:nvSpPr>
        <p:spPr>
          <a:xfrm>
            <a:off x="3006848" y="780636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기초셋팅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6351-6709-04A8-3875-8F00A60F913D}"/>
              </a:ext>
            </a:extLst>
          </p:cNvPr>
          <p:cNvSpPr txBox="1"/>
          <p:nvPr/>
        </p:nvSpPr>
        <p:spPr>
          <a:xfrm>
            <a:off x="5174166" y="775532"/>
            <a:ext cx="18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47567-B777-13DF-C9F2-8C6A827D96BC}"/>
              </a:ext>
            </a:extLst>
          </p:cNvPr>
          <p:cNvSpPr txBox="1"/>
          <p:nvPr/>
        </p:nvSpPr>
        <p:spPr>
          <a:xfrm>
            <a:off x="253955" y="1551234"/>
            <a:ext cx="1984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◆ 협업하기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8C954D-6F9E-6659-09EE-57AD9D65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" y="2133812"/>
            <a:ext cx="5098935" cy="2426390"/>
          </a:xfrm>
          <a:prstGeom prst="rect">
            <a:avLst/>
          </a:prstGeom>
        </p:spPr>
      </p:pic>
      <p:sp>
        <p:nvSpPr>
          <p:cNvPr id="20" name="Rectangle 32">
            <a:extLst>
              <a:ext uri="{FF2B5EF4-FFF2-40B4-BE49-F238E27FC236}">
                <a16:creationId xmlns:a16="http://schemas.microsoft.com/office/drawing/2014/main" id="{632D2DAE-79CF-CC05-21AD-00384D7620B1}"/>
              </a:ext>
            </a:extLst>
          </p:cNvPr>
          <p:cNvSpPr/>
          <p:nvPr/>
        </p:nvSpPr>
        <p:spPr>
          <a:xfrm>
            <a:off x="4735785" y="2409776"/>
            <a:ext cx="567735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66633-17CA-FF0E-4EFF-848998F5844E}"/>
              </a:ext>
            </a:extLst>
          </p:cNvPr>
          <p:cNvSpPr txBox="1"/>
          <p:nvPr/>
        </p:nvSpPr>
        <p:spPr>
          <a:xfrm>
            <a:off x="2316650" y="2210232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Repository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Settings 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들어가기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661DF7-1269-4116-43BC-7384E103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94" y="2133812"/>
            <a:ext cx="5101263" cy="3909419"/>
          </a:xfrm>
          <a:prstGeom prst="rect">
            <a:avLst/>
          </a:prstGeom>
        </p:spPr>
      </p:pic>
      <p:sp>
        <p:nvSpPr>
          <p:cNvPr id="24" name="Rectangle 32">
            <a:extLst>
              <a:ext uri="{FF2B5EF4-FFF2-40B4-BE49-F238E27FC236}">
                <a16:creationId xmlns:a16="http://schemas.microsoft.com/office/drawing/2014/main" id="{0F0B0E59-E3B9-00E2-1696-AD5CF60DC81D}"/>
              </a:ext>
            </a:extLst>
          </p:cNvPr>
          <p:cNvSpPr/>
          <p:nvPr/>
        </p:nvSpPr>
        <p:spPr>
          <a:xfrm>
            <a:off x="6231672" y="3160469"/>
            <a:ext cx="906547" cy="26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6E9FD5E5-AD49-FDAC-CA42-DA3B8148197E}"/>
              </a:ext>
            </a:extLst>
          </p:cNvPr>
          <p:cNvSpPr/>
          <p:nvPr/>
        </p:nvSpPr>
        <p:spPr>
          <a:xfrm>
            <a:off x="9870590" y="5684411"/>
            <a:ext cx="671557" cy="244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DDE749C-720A-AC24-F366-9ECD2E097CCE}"/>
              </a:ext>
            </a:extLst>
          </p:cNvPr>
          <p:cNvSpPr/>
          <p:nvPr/>
        </p:nvSpPr>
        <p:spPr>
          <a:xfrm>
            <a:off x="7345444" y="3026450"/>
            <a:ext cx="3745343" cy="176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D82C23-DF4B-697B-1DEC-4173240EF60D}"/>
              </a:ext>
            </a:extLst>
          </p:cNvPr>
          <p:cNvSpPr txBox="1"/>
          <p:nvPr/>
        </p:nvSpPr>
        <p:spPr>
          <a:xfrm>
            <a:off x="7345444" y="2733983"/>
            <a:ext cx="2766315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동료</a:t>
            </a:r>
            <a:r>
              <a:rPr lang="en-US" altLang="ko-KR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이메일적고</a:t>
            </a:r>
            <a:r>
              <a:rPr lang="ko-KR" altLang="en-US" sz="12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초대</a:t>
            </a:r>
          </a:p>
        </p:txBody>
      </p:sp>
    </p:spTree>
    <p:extLst>
      <p:ext uri="{BB962C8B-B14F-4D97-AF65-F5344CB8AC3E}">
        <p14:creationId xmlns:p14="http://schemas.microsoft.com/office/powerpoint/2010/main" val="2560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AF380-19FD-768B-9B8F-D4058B59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2A3C-BDFE-1C47-ABCC-F9F86D82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-2863" r="-97" b="2863"/>
          <a:stretch/>
        </p:blipFill>
        <p:spPr>
          <a:xfrm>
            <a:off x="0" y="161755"/>
            <a:ext cx="12192000" cy="6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822" y="2842418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</a:rPr>
              <a:t>04. </a:t>
            </a:r>
            <a:r>
              <a:rPr lang="ko-KR" altLang="en-US" sz="7200" b="1" dirty="0">
                <a:solidFill>
                  <a:schemeClr val="bg1"/>
                </a:solidFill>
              </a:rPr>
              <a:t>코드스페이스</a:t>
            </a:r>
          </a:p>
        </p:txBody>
      </p:sp>
    </p:spTree>
    <p:extLst>
      <p:ext uri="{BB962C8B-B14F-4D97-AF65-F5344CB8AC3E}">
        <p14:creationId xmlns:p14="http://schemas.microsoft.com/office/powerpoint/2010/main" val="2605786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42D5F-21DC-13E4-E6C8-BC5C2CA5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2018</a:t>
            </a:r>
            <a:r>
              <a:rPr lang="ko-KR" altLang="en-US" sz="3200" dirty="0"/>
              <a:t>년 마이크로소프트가 </a:t>
            </a:r>
            <a:r>
              <a:rPr lang="en-US" altLang="ko-KR" sz="3200" dirty="0"/>
              <a:t>GitHub</a:t>
            </a:r>
            <a:r>
              <a:rPr lang="ko-KR" altLang="en-US" sz="3200" dirty="0"/>
              <a:t>인수하면서 생김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5AE58-5D49-4B57-DD15-80715C8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6" y="2020552"/>
            <a:ext cx="3968954" cy="327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6817-9312-1B73-39E0-4EDDF58275D9}"/>
              </a:ext>
            </a:extLst>
          </p:cNvPr>
          <p:cNvSpPr txBox="1"/>
          <p:nvPr/>
        </p:nvSpPr>
        <p:spPr>
          <a:xfrm>
            <a:off x="5331328" y="2227049"/>
            <a:ext cx="6288504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코드스페이스 한마디로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를 너네 컴퓨터에서 돌리지 말고 우리가 좋은 컴퓨터를 줄 테니 그 위에서 돌려라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깃허브랑</a:t>
            </a:r>
            <a:r>
              <a:rPr lang="ko-KR" altLang="en-US" dirty="0"/>
              <a:t> 바로 연동도 되니까 코드관리도 더 편할거고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개발환경 셋팅에 신경 쓰지 말고 개발에만 집중해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243D7-AE81-586F-9AD0-D44F46D53B92}"/>
              </a:ext>
            </a:extLst>
          </p:cNvPr>
          <p:cNvSpPr txBox="1"/>
          <p:nvPr/>
        </p:nvSpPr>
        <p:spPr>
          <a:xfrm>
            <a:off x="165769" y="165070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코드스페이스란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932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B69F1-8CED-F45A-E5B0-96D911064B92}"/>
              </a:ext>
            </a:extLst>
          </p:cNvPr>
          <p:cNvSpPr txBox="1"/>
          <p:nvPr/>
        </p:nvSpPr>
        <p:spPr>
          <a:xfrm>
            <a:off x="3994483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</a:t>
            </a:r>
            <a:r>
              <a:rPr lang="en-US" altLang="ko-KR" dirty="0">
                <a:hlinkClick r:id="rId2"/>
              </a:rPr>
              <a:t>: https://youtu.be/2hZ-Q7h-9gE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D4C17-ED67-B5B1-BF32-1A599DD174B7}"/>
              </a:ext>
            </a:extLst>
          </p:cNvPr>
          <p:cNvSpPr txBox="1"/>
          <p:nvPr/>
        </p:nvSpPr>
        <p:spPr>
          <a:xfrm>
            <a:off x="668423" y="1430292"/>
            <a:ext cx="10448755" cy="46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Why ? </a:t>
            </a:r>
            <a:r>
              <a:rPr lang="ko-KR" altLang="en-US" sz="2000" b="1" dirty="0"/>
              <a:t>내 컴퓨터에서 작업하면 되지 코드스페이스에서 왜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개발할 때는 코드가 돌아가는 환경은 중요하다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냐 </a:t>
            </a:r>
            <a:r>
              <a:rPr lang="en-US" altLang="ko-KR" dirty="0"/>
              <a:t>mac</a:t>
            </a:r>
            <a:r>
              <a:rPr lang="ko-KR" altLang="en-US" dirty="0"/>
              <a:t>이냐에 따라서 완전히 똑같은 코드나 프로그램이더라도 안 돌아갈 수가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환경이 다른 문제로 코드가 맛 가는 문제를 방지하는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개발하는 환경과 배포될 환경을 일치시키는 것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그리고 귀찮게 프로그램 이것저것 다 깔고 할 필요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46155-9F8D-4F94-EE33-E9A9249B77A1}"/>
              </a:ext>
            </a:extLst>
          </p:cNvPr>
          <p:cNvSpPr txBox="1"/>
          <p:nvPr/>
        </p:nvSpPr>
        <p:spPr>
          <a:xfrm>
            <a:off x="427790" y="486611"/>
            <a:ext cx="332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◆ 코드스페이스 사용이유</a:t>
            </a:r>
          </a:p>
        </p:txBody>
      </p:sp>
    </p:spTree>
    <p:extLst>
      <p:ext uri="{BB962C8B-B14F-4D97-AF65-F5344CB8AC3E}">
        <p14:creationId xmlns:p14="http://schemas.microsoft.com/office/powerpoint/2010/main" val="350724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1DD86C-38DF-A434-7AAB-81C56F7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1" y="3429000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C2CEF-316D-0354-097D-E1A76C815F54}"/>
              </a:ext>
            </a:extLst>
          </p:cNvPr>
          <p:cNvSpPr txBox="1"/>
          <p:nvPr/>
        </p:nvSpPr>
        <p:spPr>
          <a:xfrm>
            <a:off x="7708893" y="2305038"/>
            <a:ext cx="162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A7EC4-6327-BF3C-F2EF-553A2240158D}"/>
              </a:ext>
            </a:extLst>
          </p:cNvPr>
          <p:cNvSpPr txBox="1"/>
          <p:nvPr/>
        </p:nvSpPr>
        <p:spPr>
          <a:xfrm>
            <a:off x="5831309" y="3072539"/>
            <a:ext cx="5381200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분산 버전 관리 툴인 깃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(Git)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저장소 호스팅을 지원하는 웹</a:t>
            </a:r>
            <a:r>
              <a:rPr lang="en-US" altLang="ko-KR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코드를 업로드 할 수 있는 사이트</a:t>
            </a: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F81EE-6DF7-B1ED-5C8F-B3F6C57A34CC}"/>
              </a:ext>
            </a:extLst>
          </p:cNvPr>
          <p:cNvSpPr txBox="1"/>
          <p:nvPr/>
        </p:nvSpPr>
        <p:spPr>
          <a:xfrm>
            <a:off x="208548" y="197853"/>
            <a:ext cx="251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가격정보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F88DD-34B0-3B6C-1B90-5C6AEC0B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919747"/>
            <a:ext cx="5535815" cy="5387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FCFDB-CADA-4DED-1758-1B97B10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94" y="919747"/>
            <a:ext cx="5535816" cy="5744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14:cNvPr>
              <p14:cNvContentPartPr/>
              <p14:nvPr/>
            </p14:nvContentPartPr>
            <p14:xfrm>
              <a:off x="747183" y="1547811"/>
              <a:ext cx="1269720" cy="47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683FA1-DACA-2B40-205E-55BA353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863" y="1543491"/>
                <a:ext cx="1278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14:cNvPr>
              <p14:cNvContentPartPr/>
              <p14:nvPr/>
            </p14:nvContentPartPr>
            <p14:xfrm>
              <a:off x="4755423" y="1472571"/>
              <a:ext cx="1209240" cy="429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E6193C-37CD-488B-C132-BDF7D70887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103" y="1468251"/>
                <a:ext cx="12178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14:cNvPr>
              <p14:cNvContentPartPr/>
              <p14:nvPr/>
            </p14:nvContentPartPr>
            <p14:xfrm>
              <a:off x="7761423" y="1762011"/>
              <a:ext cx="902880" cy="2649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06C330C-C374-0361-1090-6F68B955A2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103" y="1757691"/>
                <a:ext cx="911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14:cNvPr>
              <p14:cNvContentPartPr/>
              <p14:nvPr/>
            </p14:nvContentPartPr>
            <p14:xfrm>
              <a:off x="10987023" y="1588851"/>
              <a:ext cx="901800" cy="444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A9A1E7-488F-9CA3-873E-36F932F18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2703" y="1584531"/>
                <a:ext cx="9104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817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F727B-F701-9D50-B3AE-BC17D506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6" y="0"/>
            <a:ext cx="100332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14:cNvPr>
              <p14:cNvContentPartPr/>
              <p14:nvPr/>
            </p14:nvContentPartPr>
            <p14:xfrm>
              <a:off x="4850103" y="5630571"/>
              <a:ext cx="1679040" cy="38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7283E11-433B-61D4-4374-0FF49863B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103" y="5621931"/>
                <a:ext cx="1696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14:cNvPr>
              <p14:cNvContentPartPr/>
              <p14:nvPr/>
            </p14:nvContentPartPr>
            <p14:xfrm>
              <a:off x="4843983" y="5352291"/>
              <a:ext cx="1707480" cy="289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55E526-26BB-306E-422D-AB4487F885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983" y="5343291"/>
                <a:ext cx="17251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3FCF0C-BE61-4A17-5E45-224248597926}"/>
              </a:ext>
            </a:extLst>
          </p:cNvPr>
          <p:cNvSpPr txBox="1"/>
          <p:nvPr/>
        </p:nvSpPr>
        <p:spPr>
          <a:xfrm>
            <a:off x="4542589" y="4843819"/>
            <a:ext cx="310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팀 계정으로만 </a:t>
            </a:r>
            <a:r>
              <a:rPr lang="ko-KR" altLang="en-US" b="1" dirty="0" err="1">
                <a:solidFill>
                  <a:srgbClr val="FF0000"/>
                </a:solidFill>
              </a:rPr>
              <a:t>만들수</a:t>
            </a:r>
            <a:r>
              <a:rPr lang="ko-KR" altLang="en-US" b="1" dirty="0">
                <a:solidFill>
                  <a:srgbClr val="FF0000"/>
                </a:solidFill>
              </a:rPr>
              <a:t> 있음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4EA6-E282-B145-25ED-630E3E15E76B}"/>
              </a:ext>
            </a:extLst>
          </p:cNvPr>
          <p:cNvSpPr txBox="1"/>
          <p:nvPr/>
        </p:nvSpPr>
        <p:spPr>
          <a:xfrm>
            <a:off x="0" y="431618"/>
            <a:ext cx="314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https://github.com/pricing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A776E3-FAF9-2F21-5B24-A68821316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17401">
            <a:off x="6386875" y="1577249"/>
            <a:ext cx="1616301" cy="2499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14:cNvPr>
              <p14:cNvContentPartPr/>
              <p14:nvPr/>
            </p14:nvContentPartPr>
            <p14:xfrm>
              <a:off x="5570103" y="2063331"/>
              <a:ext cx="495720" cy="295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EFBCF4-4BC5-BE28-53F0-90D8C1E6BA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783" y="2059011"/>
                <a:ext cx="50436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92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9F917-78F5-1139-AE81-D1CEF63C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0" y="326189"/>
            <a:ext cx="5479476" cy="6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B44F8-069E-169E-9FFF-E242DE43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79"/>
          <a:stretch/>
        </p:blipFill>
        <p:spPr>
          <a:xfrm>
            <a:off x="347579" y="689812"/>
            <a:ext cx="11368505" cy="5058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AC9D-A33F-07B0-EB1C-705BAB17CDF1}"/>
              </a:ext>
            </a:extLst>
          </p:cNvPr>
          <p:cNvSpPr txBox="1"/>
          <p:nvPr/>
        </p:nvSpPr>
        <p:spPr>
          <a:xfrm>
            <a:off x="208547" y="197853"/>
            <a:ext cx="317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◆ 코드스페이스시작화면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3A60A-CD12-938A-D6AD-6BAE60B149B0}"/>
              </a:ext>
            </a:extLst>
          </p:cNvPr>
          <p:cNvSpPr txBox="1"/>
          <p:nvPr/>
        </p:nvSpPr>
        <p:spPr>
          <a:xfrm>
            <a:off x="622967" y="5983522"/>
            <a:ext cx="65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웹에서 하는 </a:t>
            </a:r>
            <a:r>
              <a:rPr lang="en-US" altLang="ko-KR" dirty="0" err="1"/>
              <a:t>vscode</a:t>
            </a:r>
            <a:r>
              <a:rPr lang="en-US" altLang="ko-KR" dirty="0"/>
              <a:t>, git</a:t>
            </a:r>
            <a:r>
              <a:rPr lang="ko-KR" altLang="en-US" dirty="0"/>
              <a:t>등 개발환경은 다 셋팅 돼있음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572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0C25D-8EC0-4EB0-1D16-10CF1FE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326" y="631952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A0EC-CD5F-5D73-BD0B-DE5C900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084" b="37987"/>
          <a:stretch/>
        </p:blipFill>
        <p:spPr>
          <a:xfrm>
            <a:off x="550276" y="1775672"/>
            <a:ext cx="5089546" cy="3001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EF1AABE-A223-6D5C-D0A8-1B39915C1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8985F9E-B3D2-F028-A87C-EF4ACA4EB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837A1-D568-59EB-1E20-5ED43E13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78" y="1786264"/>
            <a:ext cx="4978380" cy="29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2F4C1-A04E-4064-B261-C84AEED5A908}"/>
              </a:ext>
            </a:extLst>
          </p:cNvPr>
          <p:cNvSpPr txBox="1"/>
          <p:nvPr/>
        </p:nvSpPr>
        <p:spPr>
          <a:xfrm>
            <a:off x="4522906" y="128039"/>
            <a:ext cx="39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코드스페이스연동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347E-0B6A-FE39-89A9-60AC5303714D}"/>
              </a:ext>
            </a:extLst>
          </p:cNvPr>
          <p:cNvSpPr txBox="1"/>
          <p:nvPr/>
        </p:nvSpPr>
        <p:spPr>
          <a:xfrm>
            <a:off x="966052" y="1001890"/>
            <a:ext cx="99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COS-TEST</a:t>
            </a:r>
            <a:r>
              <a:rPr lang="ko-KR" altLang="en-US" sz="2400" b="1" dirty="0" err="1"/>
              <a:t>레퍼지토리</a:t>
            </a:r>
            <a:r>
              <a:rPr lang="ko-KR" altLang="en-US" sz="2400" b="1" dirty="0"/>
              <a:t> 코드스페이스에 접속한 두 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95786-6D52-F47D-78F5-6AFBABD93FC7}"/>
              </a:ext>
            </a:extLst>
          </p:cNvPr>
          <p:cNvSpPr txBox="1"/>
          <p:nvPr/>
        </p:nvSpPr>
        <p:spPr>
          <a:xfrm>
            <a:off x="738474" y="3429000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B0F0"/>
                </a:solidFill>
              </a:rPr>
              <a:t>레퍼지토리주인코드스페이스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8451-5BC2-0CC4-3594-7B4C7DBEE3C2}"/>
              </a:ext>
            </a:extLst>
          </p:cNvPr>
          <p:cNvSpPr txBox="1"/>
          <p:nvPr/>
        </p:nvSpPr>
        <p:spPr>
          <a:xfrm>
            <a:off x="6905048" y="3350567"/>
            <a:ext cx="48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</a:rPr>
              <a:t>협업으로 초대된 계정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51189-3002-A8C3-3BBF-C9C374A8C6EE}"/>
              </a:ext>
            </a:extLst>
          </p:cNvPr>
          <p:cNvSpPr txBox="1"/>
          <p:nvPr/>
        </p:nvSpPr>
        <p:spPr>
          <a:xfrm>
            <a:off x="1270852" y="5376535"/>
            <a:ext cx="995509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설정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확장 프로그램들 동기화 된다</a:t>
            </a:r>
            <a:r>
              <a:rPr lang="en-US" altLang="ko-KR" sz="2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Turn on the setting sync.</a:t>
            </a:r>
            <a:r>
              <a:rPr lang="ko-KR" altLang="en-US" sz="2400" b="1" dirty="0" err="1"/>
              <a:t>하면됨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41054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4529-62EC-718B-9507-FAF17AD1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" y="2713543"/>
            <a:ext cx="9144000" cy="1173163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05.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깃허브실습과제</a:t>
            </a:r>
            <a:endParaRPr lang="ko-KR" altLang="en-US" sz="7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05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983630C-6319-1A99-18C4-CB5A097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5860" y="6533697"/>
            <a:ext cx="2726140" cy="371599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A54AA-2B6D-3F3C-522E-EB4C5B46C43D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E3A6-7F1C-F8AB-E8FD-51CF0502A91B}"/>
              </a:ext>
            </a:extLst>
          </p:cNvPr>
          <p:cNvSpPr txBox="1"/>
          <p:nvPr/>
        </p:nvSpPr>
        <p:spPr>
          <a:xfrm>
            <a:off x="368214" y="98823"/>
            <a:ext cx="9659502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과제개요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원격저장소와 자신의 로컬저장소 동기화 시키기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 Clone,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Pull,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72675-1C88-A069-B211-3920951CB231}"/>
              </a:ext>
            </a:extLst>
          </p:cNvPr>
          <p:cNvSpPr txBox="1"/>
          <p:nvPr/>
        </p:nvSpPr>
        <p:spPr>
          <a:xfrm>
            <a:off x="285363" y="1520112"/>
            <a:ext cx="1076107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itchFamily="2" charset="-127"/>
                <a:ea typeface="나눔고딕" pitchFamily="2" charset="-127"/>
              </a:rPr>
              <a:t>원격저장소주소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  <a:hlinkClick r:id="rId3"/>
              </a:rPr>
              <a:t>https://github.com/HamToriS/SILO-Practice.git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AF12D-366A-6BCE-8985-460837FA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1" y="2245438"/>
            <a:ext cx="7149503" cy="341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A6849-C552-C68C-A896-90A101866B0A}"/>
              </a:ext>
            </a:extLst>
          </p:cNvPr>
          <p:cNvSpPr txBox="1"/>
          <p:nvPr/>
        </p:nvSpPr>
        <p:spPr>
          <a:xfrm>
            <a:off x="808449" y="5861253"/>
            <a:ext cx="7207808" cy="6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SILO-Practice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라는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 SILO-KSH.txt 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파일이 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Commit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으로 했습니다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C5505D-6766-188A-05D9-F90456B8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257" y="3994413"/>
            <a:ext cx="3712990" cy="2409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35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367" y="6356349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55C0C-C0A5-5531-ED7E-CC84655671D3}"/>
              </a:ext>
            </a:extLst>
          </p:cNvPr>
          <p:cNvSpPr txBox="1"/>
          <p:nvPr/>
        </p:nvSpPr>
        <p:spPr>
          <a:xfrm>
            <a:off x="322698" y="252246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과제설명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FD8F2-7E0F-774D-4518-921A11BF6EE7}"/>
              </a:ext>
            </a:extLst>
          </p:cNvPr>
          <p:cNvSpPr txBox="1"/>
          <p:nvPr/>
        </p:nvSpPr>
        <p:spPr>
          <a:xfrm>
            <a:off x="555900" y="2231619"/>
            <a:ext cx="7207808" cy="425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‘SILO-Practice’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레퍼지토리를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자신의 컴퓨터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로</a:t>
            </a:r>
            <a:r>
              <a:rPr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…Clone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하는 폴더 위치는 바탕화면에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‘GIT-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이름이니셜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폴더 생성하여 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Vscode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New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만들기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…file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내용은 옆 내용과 같이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이름만 다르게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Pull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하고나서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만든 파일을 원격저장소로 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push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하기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…</a:t>
            </a:r>
            <a:r>
              <a:rPr lang="en-US" altLang="ko-KR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Commit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메시지는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과일이름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으로하기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 ex) </a:t>
            </a: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remon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다른 사람이 만든 파일이 내 컴퓨터 폴더로 들어온 지 확인후 캡처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72E2DF-3029-A1A7-BCD3-3EE3F53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46" y="1697860"/>
            <a:ext cx="4684676" cy="1788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66" y="4043405"/>
            <a:ext cx="2511798" cy="1938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7510692" y="5135160"/>
            <a:ext cx="1613178" cy="828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CEAAD1-BF94-8FF5-F584-3E277DDD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76" y="2263001"/>
            <a:ext cx="3178193" cy="2453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A245C-D36B-1686-59AE-E937C585B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4" y="2263000"/>
            <a:ext cx="5218552" cy="2453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FDD2C5-9C89-5AA2-A3E5-D6DE511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F2FE1-2D6C-1550-549F-544840212FC0}"/>
              </a:ext>
            </a:extLst>
          </p:cNvPr>
          <p:cNvSpPr/>
          <p:nvPr/>
        </p:nvSpPr>
        <p:spPr>
          <a:xfrm>
            <a:off x="0" y="0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835C6-55D1-65D3-3DB1-0A502180DBD9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490C48E1-099A-62F7-2C46-02923EFF4BA6}"/>
              </a:ext>
            </a:extLst>
          </p:cNvPr>
          <p:cNvSpPr/>
          <p:nvPr/>
        </p:nvSpPr>
        <p:spPr>
          <a:xfrm>
            <a:off x="2050558" y="4605879"/>
            <a:ext cx="2779191" cy="13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B9244-2AA7-1908-DB39-CE7D9284BC59}"/>
              </a:ext>
            </a:extLst>
          </p:cNvPr>
          <p:cNvSpPr txBox="1"/>
          <p:nvPr/>
        </p:nvSpPr>
        <p:spPr>
          <a:xfrm>
            <a:off x="6998469" y="5569385"/>
            <a:ext cx="4483694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이곳에 팀원들 파일이 다 들어오면 과제성공</a:t>
            </a:r>
            <a:r>
              <a:rPr lang="en-US" altLang="ko-KR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A0F2E0E5-7D17-BD00-28AE-AEB1C813B90D}"/>
              </a:ext>
            </a:extLst>
          </p:cNvPr>
          <p:cNvSpPr/>
          <p:nvPr/>
        </p:nvSpPr>
        <p:spPr>
          <a:xfrm>
            <a:off x="7632374" y="3673302"/>
            <a:ext cx="2376931" cy="932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AC7C60-E179-F711-C967-F53874F6064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820840" y="4605879"/>
            <a:ext cx="0" cy="963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B1558A6-9036-EDB4-A152-7FD08BC0331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29749" y="5279342"/>
            <a:ext cx="2006772" cy="477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1B2D4-3C13-1C46-0B34-C2A295EFEAE7}"/>
              </a:ext>
            </a:extLst>
          </p:cNvPr>
          <p:cNvSpPr txBox="1"/>
          <p:nvPr/>
        </p:nvSpPr>
        <p:spPr>
          <a:xfrm>
            <a:off x="171834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705F4-A620-CE45-03D6-6178A3F7310B}"/>
              </a:ext>
            </a:extLst>
          </p:cNvPr>
          <p:cNvSpPr txBox="1"/>
          <p:nvPr/>
        </p:nvSpPr>
        <p:spPr>
          <a:xfrm>
            <a:off x="6701509" y="2109097"/>
            <a:ext cx="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066DE-4805-2391-7DDD-30299AFD71B0}"/>
              </a:ext>
            </a:extLst>
          </p:cNvPr>
          <p:cNvSpPr txBox="1"/>
          <p:nvPr/>
        </p:nvSpPr>
        <p:spPr>
          <a:xfrm>
            <a:off x="4737980" y="6452005"/>
            <a:ext cx="5788787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나눔고딕" pitchFamily="2" charset="-127"/>
                <a:ea typeface="나눔고딕" pitchFamily="2" charset="-127"/>
              </a:rPr>
              <a:t>완성후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, 2</a:t>
            </a:r>
            <a:r>
              <a:rPr lang="ko-KR" altLang="en-US" sz="1200" b="1" dirty="0">
                <a:latin typeface="나눔고딕" pitchFamily="2" charset="-127"/>
                <a:ea typeface="나눔고딕" pitchFamily="2" charset="-127"/>
              </a:rPr>
              <a:t>번 사진처럼 캡처해서 김시현 한테 개인 메신저로 보내주세요</a:t>
            </a:r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F9E4-491E-2298-2E2F-1831374E29B7}"/>
              </a:ext>
            </a:extLst>
          </p:cNvPr>
          <p:cNvSpPr txBox="1"/>
          <p:nvPr/>
        </p:nvSpPr>
        <p:spPr>
          <a:xfrm>
            <a:off x="306846" y="297285"/>
            <a:ext cx="9659502" cy="57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과제목표 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0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9" grpId="0" animBg="1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7732BDE-B5C4-5CC5-4809-BB968DF2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446" y="3600903"/>
            <a:ext cx="2661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기술개발팀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EF712-5FEE-9BD1-FEE0-C233A64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5B8B-CC07-4165-8AEB-A30FAFB4432D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F2240-667F-2CE3-9AC9-7000CB66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" t="3795" r="4388" b="28035"/>
          <a:stretch/>
        </p:blipFill>
        <p:spPr>
          <a:xfrm>
            <a:off x="4893434" y="2587898"/>
            <a:ext cx="2405131" cy="8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58" y="3300285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62" y="3361525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351D79-78D1-06E9-55BD-FBC499FD0DE1}"/>
              </a:ext>
            </a:extLst>
          </p:cNvPr>
          <p:cNvCxnSpPr/>
          <p:nvPr/>
        </p:nvCxnSpPr>
        <p:spPr>
          <a:xfrm>
            <a:off x="4996754" y="374609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08BDAC-AB10-3833-5E12-65FCC618F93F}"/>
              </a:ext>
            </a:extLst>
          </p:cNvPr>
          <p:cNvCxnSpPr/>
          <p:nvPr/>
        </p:nvCxnSpPr>
        <p:spPr>
          <a:xfrm>
            <a:off x="4996754" y="4175760"/>
            <a:ext cx="11759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440FFA-F081-5D7B-F711-138557DCE842}"/>
              </a:ext>
            </a:extLst>
          </p:cNvPr>
          <p:cNvCxnSpPr>
            <a:cxnSpLocks/>
          </p:cNvCxnSpPr>
          <p:nvPr/>
        </p:nvCxnSpPr>
        <p:spPr>
          <a:xfrm flipV="1">
            <a:off x="5078362" y="3521915"/>
            <a:ext cx="956678" cy="914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09F1C4-4202-68E3-B4E8-FE396ED5C98C}"/>
              </a:ext>
            </a:extLst>
          </p:cNvPr>
          <p:cNvSpPr txBox="1"/>
          <p:nvPr/>
        </p:nvSpPr>
        <p:spPr>
          <a:xfrm>
            <a:off x="4338484" y="1850702"/>
            <a:ext cx="386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깃과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깃허브는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!!!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07FCF1B5-3D3F-CAA3-71C0-4297C5D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BBCC9-D07E-6A89-89FC-FA26CFD3E941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FC933-9161-4DAF-EF8B-63C7056F531A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55968-0C8F-4499-8E96-B09AB6CE5998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F288E5-D44E-3017-35C7-C8F5DF5A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71" y="2317007"/>
            <a:ext cx="2255208" cy="119059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2022B4-49B1-3CDB-B8B1-C355A17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82" y="2288726"/>
            <a:ext cx="4286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B66E1B-FE2A-6D17-68AE-BEEACA6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66" y="4666390"/>
            <a:ext cx="1981735" cy="1552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4995DE-33D5-4898-7710-C679209E6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4" y="4383221"/>
            <a:ext cx="1841335" cy="183533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3BE0-371C-CB2F-2284-A1CAA58AECF0}"/>
              </a:ext>
            </a:extLst>
          </p:cNvPr>
          <p:cNvSpPr/>
          <p:nvPr/>
        </p:nvSpPr>
        <p:spPr>
          <a:xfrm>
            <a:off x="4872867" y="507344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C7219-91A7-0E03-0718-A6CDB127CE8C}"/>
              </a:ext>
            </a:extLst>
          </p:cNvPr>
          <p:cNvSpPr txBox="1"/>
          <p:nvPr/>
        </p:nvSpPr>
        <p:spPr>
          <a:xfrm>
            <a:off x="5126539" y="554539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9820581-DC27-6A65-0219-1B534AF9E709}"/>
              </a:ext>
            </a:extLst>
          </p:cNvPr>
          <p:cNvSpPr/>
          <p:nvPr/>
        </p:nvSpPr>
        <p:spPr>
          <a:xfrm>
            <a:off x="4778478" y="2666325"/>
            <a:ext cx="1380449" cy="3303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EE6D9-8FDB-1B49-AAB4-9577984EEEF6}"/>
              </a:ext>
            </a:extLst>
          </p:cNvPr>
          <p:cNvSpPr txBox="1"/>
          <p:nvPr/>
        </p:nvSpPr>
        <p:spPr>
          <a:xfrm>
            <a:off x="5032150" y="3138274"/>
            <a:ext cx="9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고딕" pitchFamily="2" charset="-127"/>
                <a:ea typeface="나눔고딕" pitchFamily="2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2828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9672" y="635635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0CE06-D1E6-DC04-7780-1473316078CE}"/>
              </a:ext>
            </a:extLst>
          </p:cNvPr>
          <p:cNvSpPr txBox="1"/>
          <p:nvPr/>
        </p:nvSpPr>
        <p:spPr>
          <a:xfrm>
            <a:off x="1800087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A8D75-DFCC-063D-635D-F33E14F8D293}"/>
              </a:ext>
            </a:extLst>
          </p:cNvPr>
          <p:cNvSpPr txBox="1"/>
          <p:nvPr/>
        </p:nvSpPr>
        <p:spPr>
          <a:xfrm>
            <a:off x="349563" y="3160869"/>
            <a:ext cx="5496028" cy="278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코드를 주고받을 필요 없이 같은 파일을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명이 동시에 작업하는 병렬개발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가능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추적 기능 등 프로젝트 진행에 있어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편리한 기능들을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히스토리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볼 수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빠르다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067925-97CF-A6BA-B231-E76AD6DAFA1D}"/>
              </a:ext>
            </a:extLst>
          </p:cNvPr>
          <p:cNvCxnSpPr/>
          <p:nvPr/>
        </p:nvCxnSpPr>
        <p:spPr>
          <a:xfrm>
            <a:off x="5959243" y="2405998"/>
            <a:ext cx="0" cy="3563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D4DC2-210D-2F7E-111F-64BB3B412273}"/>
              </a:ext>
            </a:extLst>
          </p:cNvPr>
          <p:cNvSpPr txBox="1"/>
          <p:nvPr/>
        </p:nvSpPr>
        <p:spPr>
          <a:xfrm>
            <a:off x="7519640" y="2250175"/>
            <a:ext cx="2872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13426-B847-CF9A-FB4D-47021F1E54CB}"/>
              </a:ext>
            </a:extLst>
          </p:cNvPr>
          <p:cNvSpPr txBox="1"/>
          <p:nvPr/>
        </p:nvSpPr>
        <p:spPr>
          <a:xfrm>
            <a:off x="6095999" y="3160869"/>
            <a:ext cx="574643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작업이 활성화되는 요즘 온라인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협업도구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 증가</a:t>
            </a:r>
            <a:endParaRPr lang="en-US" altLang="ko-KR" sz="2000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남겨진 결과물들이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</a:t>
            </a:r>
            <a:r>
              <a:rPr lang="ko-KR" altLang="en-US" sz="2000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2000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깃허브에는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양의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프로젝트들이 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있어 프로그래밍 하는 사람들이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깃허브에서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많은 </a:t>
            </a:r>
            <a:r>
              <a:rPr lang="ko-KR" altLang="en-US" sz="2000" b="1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얻고 </a:t>
            </a:r>
            <a:r>
              <a:rPr lang="ko-KR" altLang="en-US" sz="2000" i="0" u="none" strike="noStrike" dirty="0" err="1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공부할수</a:t>
            </a:r>
            <a:r>
              <a:rPr lang="ko-KR" altLang="en-US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2000" i="0" u="none" strike="noStrike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E385B-0BF5-B184-6F93-5E95F8DCA9F1}"/>
              </a:ext>
            </a:extLst>
          </p:cNvPr>
          <p:cNvSpPr txBox="1"/>
          <p:nvPr/>
        </p:nvSpPr>
        <p:spPr>
          <a:xfrm>
            <a:off x="3168381" y="1549277"/>
            <a:ext cx="55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개발자에게는 없어서는 안될 서비스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!”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07BCB1-058C-EBA2-7F9C-5C84292119B8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973F0-FB5D-8B83-3DF1-E973ED40FEF0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DDCA71-2704-3838-DA56-DA2FB8C5FF5C}"/>
              </a:ext>
            </a:extLst>
          </p:cNvPr>
          <p:cNvCxnSpPr>
            <a:cxnSpLocks/>
          </p:cNvCxnSpPr>
          <p:nvPr/>
        </p:nvCxnSpPr>
        <p:spPr>
          <a:xfrm>
            <a:off x="1349298" y="1260088"/>
            <a:ext cx="15059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D80ED-E224-DD99-ED54-0ADB373EE74F}"/>
              </a:ext>
            </a:extLst>
          </p:cNvPr>
          <p:cNvSpPr/>
          <p:nvPr/>
        </p:nvSpPr>
        <p:spPr>
          <a:xfrm>
            <a:off x="0" y="-1"/>
            <a:ext cx="12192000" cy="1326995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BD7B0-E696-94F0-6EF3-D172C5F1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087" y="6390520"/>
            <a:ext cx="2743200" cy="365125"/>
          </a:xfrm>
        </p:spPr>
        <p:txBody>
          <a:bodyPr/>
          <a:lstStyle/>
          <a:p>
            <a:fld id="{C9D15B8B-CC07-4165-8AEB-A30FAFB4432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97DAE-2B0C-EE1B-EB43-277F99DA7C37}"/>
              </a:ext>
            </a:extLst>
          </p:cNvPr>
          <p:cNvSpPr txBox="1"/>
          <p:nvPr/>
        </p:nvSpPr>
        <p:spPr>
          <a:xfrm>
            <a:off x="94860" y="68802"/>
            <a:ext cx="28936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GitHub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31EA9-AC70-396A-1CF9-C75898B2715B}"/>
              </a:ext>
            </a:extLst>
          </p:cNvPr>
          <p:cNvSpPr txBox="1"/>
          <p:nvPr/>
        </p:nvSpPr>
        <p:spPr>
          <a:xfrm>
            <a:off x="3297044" y="861757"/>
            <a:ext cx="137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8C273F-19FA-7D1E-1F13-E1EC895AFC5E}"/>
              </a:ext>
            </a:extLst>
          </p:cNvPr>
          <p:cNvCxnSpPr/>
          <p:nvPr/>
        </p:nvCxnSpPr>
        <p:spPr>
          <a:xfrm>
            <a:off x="3308195" y="1256066"/>
            <a:ext cx="11931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527C1E-E1E0-2959-A18E-BDD4DA3095B5}"/>
              </a:ext>
            </a:extLst>
          </p:cNvPr>
          <p:cNvSpPr txBox="1"/>
          <p:nvPr/>
        </p:nvSpPr>
        <p:spPr>
          <a:xfrm>
            <a:off x="3446931" y="2312739"/>
            <a:ext cx="529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사전지식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중요한 두가지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8234-5D43-72E8-BDE2-343A0ED7FE21}"/>
              </a:ext>
            </a:extLst>
          </p:cNvPr>
          <p:cNvSpPr txBox="1"/>
          <p:nvPr/>
        </p:nvSpPr>
        <p:spPr>
          <a:xfrm>
            <a:off x="1768097" y="3220291"/>
            <a:ext cx="9368726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err="1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커밋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(commit)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추가하거나 변경 내용을 저장소에 저장하는 작업</a:t>
            </a:r>
            <a:endParaRPr lang="en-US" altLang="ko-KR" sz="2000" b="1" dirty="0">
              <a:solidFill>
                <a:srgbClr val="2021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 fontAlgn="base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푸시</a:t>
            </a:r>
            <a:r>
              <a:rPr lang="en-US" altLang="ko-KR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(push) : </a:t>
            </a:r>
            <a:r>
              <a:rPr lang="ko-KR" altLang="en-US" sz="20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추가하거나 변경 내용을 원격 저장소에 업로드하는 작업</a:t>
            </a:r>
            <a:endParaRPr lang="en-US" altLang="ko-KR" sz="2000" b="1" i="0" u="none" strike="noStrike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327866-39B9-865C-AF08-42C55284A7C0}"/>
              </a:ext>
            </a:extLst>
          </p:cNvPr>
          <p:cNvSpPr/>
          <p:nvPr/>
        </p:nvSpPr>
        <p:spPr>
          <a:xfrm>
            <a:off x="10966468" y="44566"/>
            <a:ext cx="1187822" cy="3144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SILO Lab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325AB-165D-ADA8-11D3-188AFD7B37A2}"/>
              </a:ext>
            </a:extLst>
          </p:cNvPr>
          <p:cNvSpPr txBox="1"/>
          <p:nvPr/>
        </p:nvSpPr>
        <p:spPr>
          <a:xfrm>
            <a:off x="1260088" y="861757"/>
            <a:ext cx="172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Git, GitHub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7196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4668</TotalTime>
  <Words>2610</Words>
  <Application>Microsoft Office PowerPoint</Application>
  <PresentationFormat>와이드스크린</PresentationFormat>
  <Paragraphs>575</Paragraphs>
  <Slides>59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Apple SD Gothic Neo</vt:lpstr>
      <vt:lpstr>inherit</vt:lpstr>
      <vt:lpstr>se-nanumgothic</vt:lpstr>
      <vt:lpstr>se-nanumsquare</vt:lpstr>
      <vt:lpstr>나눔고딕</vt:lpstr>
      <vt:lpstr>나눔고딕 ExtraBold</vt:lpstr>
      <vt:lpstr>맑은 고딕</vt:lpstr>
      <vt:lpstr>함초롬돋움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코드스페이스</vt:lpstr>
      <vt:lpstr>2018년 마이크로소프트가 GitHub인수하면서 생김.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05. 깃허브실습과제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5388</cp:lastModifiedBy>
  <cp:revision>1170</cp:revision>
  <cp:lastPrinted>2023-03-19T09:16:20Z</cp:lastPrinted>
  <dcterms:created xsi:type="dcterms:W3CDTF">2023-03-19T07:32:14Z</dcterms:created>
  <dcterms:modified xsi:type="dcterms:W3CDTF">2023-04-21T07:57:40Z</dcterms:modified>
</cp:coreProperties>
</file>